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86" r:id="rId5"/>
    <p:sldId id="299" r:id="rId6"/>
    <p:sldId id="326" r:id="rId7"/>
    <p:sldId id="335" r:id="rId8"/>
    <p:sldId id="330" r:id="rId9"/>
    <p:sldId id="331" r:id="rId10"/>
    <p:sldId id="332" r:id="rId11"/>
    <p:sldId id="336" r:id="rId12"/>
    <p:sldId id="334" r:id="rId13"/>
    <p:sldId id="337" r:id="rId14"/>
    <p:sldId id="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z Hall" initials="RH" lastIdx="2" clrIdx="0">
    <p:extLst>
      <p:ext uri="{19B8F6BF-5375-455C-9EA6-DF929625EA0E}">
        <p15:presenceInfo xmlns:p15="http://schemas.microsoft.com/office/powerpoint/2012/main" userId="Roz 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F"/>
    <a:srgbClr val="8575AD"/>
    <a:srgbClr val="857577"/>
    <a:srgbClr val="85754F"/>
    <a:srgbClr val="294754"/>
    <a:srgbClr val="BAB177"/>
    <a:srgbClr val="BAB1FF"/>
    <a:srgbClr val="BA75FF"/>
    <a:srgbClr val="629F82"/>
    <a:srgbClr val="5C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99A85-B679-4FCD-A7C0-B849E9DB49E7}" v="32" dt="2026-02-10T17:16:58.902"/>
    <p1510:client id="{CAD12544-FCD4-4E80-80CC-0B0C8FD37561}" v="1" dt="2026-02-11T08:54:30.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87995" autoAdjust="0"/>
  </p:normalViewPr>
  <p:slideViewPr>
    <p:cSldViewPr snapToGrid="0">
      <p:cViewPr varScale="1">
        <p:scale>
          <a:sx n="133" d="100"/>
          <a:sy n="133" d="100"/>
        </p:scale>
        <p:origin x="1724" y="304"/>
      </p:cViewPr>
      <p:guideLst/>
    </p:cSldViewPr>
  </p:slideViewPr>
  <p:outlineViewPr>
    <p:cViewPr>
      <p:scale>
        <a:sx n="33" d="100"/>
        <a:sy n="33" d="100"/>
      </p:scale>
      <p:origin x="0" y="-9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dn Tarr" userId="13fbe928-6e59-4e17-8e94-78b4d0c9cbd2" providerId="ADAL" clId="{F89DD0E6-213F-45C6-9A23-A796440A9294}"/>
    <pc:docChg chg="custSel modSld">
      <pc:chgData name="Haydn Tarr" userId="13fbe928-6e59-4e17-8e94-78b4d0c9cbd2" providerId="ADAL" clId="{F89DD0E6-213F-45C6-9A23-A796440A9294}" dt="2026-02-11T08:54:11.494" v="251" actId="20577"/>
      <pc:docMkLst>
        <pc:docMk/>
      </pc:docMkLst>
      <pc:sldChg chg="modSp mod">
        <pc:chgData name="Haydn Tarr" userId="13fbe928-6e59-4e17-8e94-78b4d0c9cbd2" providerId="ADAL" clId="{F89DD0E6-213F-45C6-9A23-A796440A9294}" dt="2026-02-11T08:54:11.494" v="251" actId="20577"/>
        <pc:sldMkLst>
          <pc:docMk/>
          <pc:sldMk cId="2918725778" sldId="326"/>
        </pc:sldMkLst>
        <pc:spChg chg="mod">
          <ac:chgData name="Haydn Tarr" userId="13fbe928-6e59-4e17-8e94-78b4d0c9cbd2" providerId="ADAL" clId="{F89DD0E6-213F-45C6-9A23-A796440A9294}" dt="2026-02-11T08:54:11.494" v="251" actId="20577"/>
          <ac:spMkLst>
            <pc:docMk/>
            <pc:sldMk cId="2918725778" sldId="326"/>
            <ac:spMk id="10" creationId="{3745AEC8-BF49-0FAB-D45D-A13A2206364E}"/>
          </ac:spMkLst>
        </pc:spChg>
      </pc:sldChg>
    </pc:docChg>
  </pc:docChgLst>
  <pc:docChgLst>
    <pc:chgData name="Rod Matthews" userId="d7d88ce1-8302-4b48-8d7f-f79f7aa33b96" providerId="ADAL" clId="{7D374F77-ABF9-42BA-801F-95760664CBB3}"/>
    <pc:docChg chg="undo custSel addSld delSld modSld sldOrd">
      <pc:chgData name="Rod Matthews" userId="d7d88ce1-8302-4b48-8d7f-f79f7aa33b96" providerId="ADAL" clId="{7D374F77-ABF9-42BA-801F-95760664CBB3}" dt="2026-02-10T17:18:41.538" v="11110" actId="20577"/>
      <pc:docMkLst>
        <pc:docMk/>
      </pc:docMkLst>
      <pc:sldChg chg="addSp modSp mod modNotesTx">
        <pc:chgData name="Rod Matthews" userId="d7d88ce1-8302-4b48-8d7f-f79f7aa33b96" providerId="ADAL" clId="{7D374F77-ABF9-42BA-801F-95760664CBB3}" dt="2026-02-10T17:13:36.389" v="10872" actId="2711"/>
        <pc:sldMkLst>
          <pc:docMk/>
          <pc:sldMk cId="186957677" sldId="286"/>
        </pc:sldMkLst>
        <pc:spChg chg="mod">
          <ac:chgData name="Rod Matthews" userId="d7d88ce1-8302-4b48-8d7f-f79f7aa33b96" providerId="ADAL" clId="{7D374F77-ABF9-42BA-801F-95760664CBB3}" dt="2026-02-10T17:13:36.389" v="10872" actId="2711"/>
          <ac:spMkLst>
            <pc:docMk/>
            <pc:sldMk cId="186957677" sldId="286"/>
            <ac:spMk id="2" creationId="{E7D62A93-E680-4809-820F-737C2A292185}"/>
          </ac:spMkLst>
        </pc:spChg>
        <pc:spChg chg="add mod ord">
          <ac:chgData name="Rod Matthews" userId="d7d88ce1-8302-4b48-8d7f-f79f7aa33b96" providerId="ADAL" clId="{7D374F77-ABF9-42BA-801F-95760664CBB3}" dt="2026-02-09T17:15:33.792" v="797" actId="1038"/>
          <ac:spMkLst>
            <pc:docMk/>
            <pc:sldMk cId="186957677" sldId="286"/>
            <ac:spMk id="3" creationId="{E9A0B5F3-B58E-FD38-E850-8569E8B588F7}"/>
          </ac:spMkLst>
        </pc:spChg>
        <pc:spChg chg="mod">
          <ac:chgData name="Rod Matthews" userId="d7d88ce1-8302-4b48-8d7f-f79f7aa33b96" providerId="ADAL" clId="{7D374F77-ABF9-42BA-801F-95760664CBB3}" dt="2026-02-09T17:07:06.331" v="106" actId="313"/>
          <ac:spMkLst>
            <pc:docMk/>
            <pc:sldMk cId="186957677" sldId="286"/>
            <ac:spMk id="4" creationId="{F6C010A2-1B05-4425-A68D-CB925DF3BA8F}"/>
          </ac:spMkLst>
        </pc:spChg>
        <pc:spChg chg="add mod">
          <ac:chgData name="Rod Matthews" userId="d7d88ce1-8302-4b48-8d7f-f79f7aa33b96" providerId="ADAL" clId="{7D374F77-ABF9-42BA-801F-95760664CBB3}" dt="2026-02-09T17:14:44.293" v="745" actId="14100"/>
          <ac:spMkLst>
            <pc:docMk/>
            <pc:sldMk cId="186957677" sldId="286"/>
            <ac:spMk id="5" creationId="{361E15B4-B7B1-FD45-9191-E0A8DAD52AE8}"/>
          </ac:spMkLst>
        </pc:spChg>
      </pc:sldChg>
      <pc:sldChg chg="modSp mod">
        <pc:chgData name="Rod Matthews" userId="d7d88ce1-8302-4b48-8d7f-f79f7aa33b96" providerId="ADAL" clId="{7D374F77-ABF9-42BA-801F-95760664CBB3}" dt="2026-02-10T17:15:06.183" v="10873" actId="14100"/>
        <pc:sldMkLst>
          <pc:docMk/>
          <pc:sldMk cId="1003330152" sldId="299"/>
        </pc:sldMkLst>
        <pc:spChg chg="mod">
          <ac:chgData name="Rod Matthews" userId="d7d88ce1-8302-4b48-8d7f-f79f7aa33b96" providerId="ADAL" clId="{7D374F77-ABF9-42BA-801F-95760664CBB3}" dt="2026-02-10T17:15:06.183" v="10873" actId="14100"/>
          <ac:spMkLst>
            <pc:docMk/>
            <pc:sldMk cId="1003330152" sldId="299"/>
            <ac:spMk id="2" creationId="{9D9F3806-61C7-477E-A67B-9269FDBA84C8}"/>
          </ac:spMkLst>
        </pc:spChg>
        <pc:spChg chg="mod">
          <ac:chgData name="Rod Matthews" userId="d7d88ce1-8302-4b48-8d7f-f79f7aa33b96" providerId="ADAL" clId="{7D374F77-ABF9-42BA-801F-95760664CBB3}" dt="2026-02-10T17:01:54.911" v="10609" actId="20577"/>
          <ac:spMkLst>
            <pc:docMk/>
            <pc:sldMk cId="1003330152" sldId="299"/>
            <ac:spMk id="3" creationId="{C41C571F-88C0-484C-BB2B-92BBB4BE5DEA}"/>
          </ac:spMkLst>
        </pc:spChg>
      </pc:sldChg>
      <pc:sldChg chg="modSp add del mod">
        <pc:chgData name="Rod Matthews" userId="d7d88ce1-8302-4b48-8d7f-f79f7aa33b96" providerId="ADAL" clId="{7D374F77-ABF9-42BA-801F-95760664CBB3}" dt="2026-02-10T16:52:41.508" v="9891" actId="2696"/>
        <pc:sldMkLst>
          <pc:docMk/>
          <pc:sldMk cId="565273219" sldId="325"/>
        </pc:sldMkLst>
        <pc:spChg chg="mod">
          <ac:chgData name="Rod Matthews" userId="d7d88ce1-8302-4b48-8d7f-f79f7aa33b96" providerId="ADAL" clId="{7D374F77-ABF9-42BA-801F-95760664CBB3}" dt="2026-02-10T09:45:37.587" v="2790" actId="20577"/>
          <ac:spMkLst>
            <pc:docMk/>
            <pc:sldMk cId="565273219" sldId="325"/>
            <ac:spMk id="3" creationId="{C509CD0E-C3AF-B6C6-A4C6-FF2DB83C11F4}"/>
          </ac:spMkLst>
        </pc:spChg>
      </pc:sldChg>
      <pc:sldChg chg="addSp delSp modSp add mod ord">
        <pc:chgData name="Rod Matthews" userId="d7d88ce1-8302-4b48-8d7f-f79f7aa33b96" providerId="ADAL" clId="{7D374F77-ABF9-42BA-801F-95760664CBB3}" dt="2026-02-10T17:11:17.156" v="10763" actId="20577"/>
        <pc:sldMkLst>
          <pc:docMk/>
          <pc:sldMk cId="2918725778" sldId="326"/>
        </pc:sldMkLst>
        <pc:spChg chg="mod">
          <ac:chgData name="Rod Matthews" userId="d7d88ce1-8302-4b48-8d7f-f79f7aa33b96" providerId="ADAL" clId="{7D374F77-ABF9-42BA-801F-95760664CBB3}" dt="2026-02-10T12:58:03.880" v="8075" actId="20577"/>
          <ac:spMkLst>
            <pc:docMk/>
            <pc:sldMk cId="2918725778" sldId="326"/>
            <ac:spMk id="2" creationId="{4B41C13C-B2D5-F9A7-7B4A-6A1F4CC12ACE}"/>
          </ac:spMkLst>
        </pc:spChg>
        <pc:spChg chg="add del mod">
          <ac:chgData name="Rod Matthews" userId="d7d88ce1-8302-4b48-8d7f-f79f7aa33b96" providerId="ADAL" clId="{7D374F77-ABF9-42BA-801F-95760664CBB3}" dt="2026-02-10T17:11:17.156" v="10763" actId="20577"/>
          <ac:spMkLst>
            <pc:docMk/>
            <pc:sldMk cId="2918725778" sldId="326"/>
            <ac:spMk id="3" creationId="{461E98AE-3059-DF4A-BE36-C5B6D637DC9F}"/>
          </ac:spMkLst>
        </pc:spChg>
        <pc:spChg chg="add del mod">
          <ac:chgData name="Rod Matthews" userId="d7d88ce1-8302-4b48-8d7f-f79f7aa33b96" providerId="ADAL" clId="{7D374F77-ABF9-42BA-801F-95760664CBB3}" dt="2026-02-10T12:59:45.265" v="8117" actId="478"/>
          <ac:spMkLst>
            <pc:docMk/>
            <pc:sldMk cId="2918725778" sldId="326"/>
            <ac:spMk id="6" creationId="{D88D5501-E187-9E8F-DBF9-5D95D284757C}"/>
          </ac:spMkLst>
        </pc:spChg>
        <pc:spChg chg="add del mod">
          <ac:chgData name="Rod Matthews" userId="d7d88ce1-8302-4b48-8d7f-f79f7aa33b96" providerId="ADAL" clId="{7D374F77-ABF9-42BA-801F-95760664CBB3}" dt="2026-02-10T12:59:46.916" v="8118" actId="478"/>
          <ac:spMkLst>
            <pc:docMk/>
            <pc:sldMk cId="2918725778" sldId="326"/>
            <ac:spMk id="7" creationId="{8B87AF5F-FF94-F62B-1ABD-9F27FD028447}"/>
          </ac:spMkLst>
        </pc:spChg>
        <pc:spChg chg="add del mod">
          <ac:chgData name="Rod Matthews" userId="d7d88ce1-8302-4b48-8d7f-f79f7aa33b96" providerId="ADAL" clId="{7D374F77-ABF9-42BA-801F-95760664CBB3}" dt="2026-02-10T12:59:42.419" v="8116" actId="478"/>
          <ac:spMkLst>
            <pc:docMk/>
            <pc:sldMk cId="2918725778" sldId="326"/>
            <ac:spMk id="9" creationId="{7BDC6268-44B7-B3E5-7B58-BB5E237BAD95}"/>
          </ac:spMkLst>
        </pc:spChg>
        <pc:spChg chg="add mod">
          <ac:chgData name="Rod Matthews" userId="d7d88ce1-8302-4b48-8d7f-f79f7aa33b96" providerId="ADAL" clId="{7D374F77-ABF9-42BA-801F-95760664CBB3}" dt="2026-02-10T17:04:28.102" v="10755" actId="20577"/>
          <ac:spMkLst>
            <pc:docMk/>
            <pc:sldMk cId="2918725778" sldId="326"/>
            <ac:spMk id="10" creationId="{3745AEC8-BF49-0FAB-D45D-A13A2206364E}"/>
          </ac:spMkLst>
        </pc:spChg>
      </pc:sldChg>
      <pc:sldChg chg="modSp add mod ord">
        <pc:chgData name="Rod Matthews" userId="d7d88ce1-8302-4b48-8d7f-f79f7aa33b96" providerId="ADAL" clId="{7D374F77-ABF9-42BA-801F-95760664CBB3}" dt="2026-02-10T17:01:12.969" v="10596" actId="2711"/>
        <pc:sldMkLst>
          <pc:docMk/>
          <pc:sldMk cId="3568046317" sldId="327"/>
        </pc:sldMkLst>
        <pc:spChg chg="mod">
          <ac:chgData name="Rod Matthews" userId="d7d88ce1-8302-4b48-8d7f-f79f7aa33b96" providerId="ADAL" clId="{7D374F77-ABF9-42BA-801F-95760664CBB3}" dt="2026-02-10T17:01:12.969" v="10596" actId="2711"/>
          <ac:spMkLst>
            <pc:docMk/>
            <pc:sldMk cId="3568046317" sldId="327"/>
            <ac:spMk id="2" creationId="{B406C894-453B-87A8-9CDA-3227AEA647C9}"/>
          </ac:spMkLst>
        </pc:spChg>
      </pc:sldChg>
      <pc:sldChg chg="addSp delSp modSp add del mod">
        <pc:chgData name="Rod Matthews" userId="d7d88ce1-8302-4b48-8d7f-f79f7aa33b96" providerId="ADAL" clId="{7D374F77-ABF9-42BA-801F-95760664CBB3}" dt="2026-02-10T16:52:47.309" v="9892" actId="2696"/>
        <pc:sldMkLst>
          <pc:docMk/>
          <pc:sldMk cId="4199044954" sldId="328"/>
        </pc:sldMkLst>
      </pc:sldChg>
      <pc:sldChg chg="add del">
        <pc:chgData name="Rod Matthews" userId="d7d88ce1-8302-4b48-8d7f-f79f7aa33b96" providerId="ADAL" clId="{7D374F77-ABF9-42BA-801F-95760664CBB3}" dt="2026-02-10T12:06:37.271" v="6952" actId="2696"/>
        <pc:sldMkLst>
          <pc:docMk/>
          <pc:sldMk cId="1859496456" sldId="329"/>
        </pc:sldMkLst>
      </pc:sldChg>
      <pc:sldChg chg="delSp modSp add mod">
        <pc:chgData name="Rod Matthews" userId="d7d88ce1-8302-4b48-8d7f-f79f7aa33b96" providerId="ADAL" clId="{7D374F77-ABF9-42BA-801F-95760664CBB3}" dt="2026-02-10T17:15:15.078" v="10875" actId="20577"/>
        <pc:sldMkLst>
          <pc:docMk/>
          <pc:sldMk cId="3874022789" sldId="330"/>
        </pc:sldMkLst>
        <pc:spChg chg="mod">
          <ac:chgData name="Rod Matthews" userId="d7d88ce1-8302-4b48-8d7f-f79f7aa33b96" providerId="ADAL" clId="{7D374F77-ABF9-42BA-801F-95760664CBB3}" dt="2026-02-10T17:15:15.078" v="10875" actId="20577"/>
          <ac:spMkLst>
            <pc:docMk/>
            <pc:sldMk cId="3874022789" sldId="330"/>
            <ac:spMk id="2" creationId="{2368C586-40FD-041A-9D4F-32D70AB9076A}"/>
          </ac:spMkLst>
        </pc:spChg>
        <pc:spChg chg="mod">
          <ac:chgData name="Rod Matthews" userId="d7d88ce1-8302-4b48-8d7f-f79f7aa33b96" providerId="ADAL" clId="{7D374F77-ABF9-42BA-801F-95760664CBB3}" dt="2026-02-10T12:21:12.702" v="7514" actId="20577"/>
          <ac:spMkLst>
            <pc:docMk/>
            <pc:sldMk cId="3874022789" sldId="330"/>
            <ac:spMk id="3" creationId="{96247D0D-3DDD-28D2-7D42-8063F554477B}"/>
          </ac:spMkLst>
        </pc:spChg>
        <pc:spChg chg="del">
          <ac:chgData name="Rod Matthews" userId="d7d88ce1-8302-4b48-8d7f-f79f7aa33b96" providerId="ADAL" clId="{7D374F77-ABF9-42BA-801F-95760664CBB3}" dt="2026-02-10T09:53:46.504" v="3276" actId="478"/>
          <ac:spMkLst>
            <pc:docMk/>
            <pc:sldMk cId="3874022789" sldId="330"/>
            <ac:spMk id="6" creationId="{5C2D7F1E-BEF9-E993-091A-B518C23B85C2}"/>
          </ac:spMkLst>
        </pc:spChg>
        <pc:spChg chg="del">
          <ac:chgData name="Rod Matthews" userId="d7d88ce1-8302-4b48-8d7f-f79f7aa33b96" providerId="ADAL" clId="{7D374F77-ABF9-42BA-801F-95760664CBB3}" dt="2026-02-10T09:55:33.420" v="3491" actId="478"/>
          <ac:spMkLst>
            <pc:docMk/>
            <pc:sldMk cId="3874022789" sldId="330"/>
            <ac:spMk id="7" creationId="{E74A5872-323F-2DAF-77B9-B45B7361BC6D}"/>
          </ac:spMkLst>
        </pc:spChg>
      </pc:sldChg>
      <pc:sldChg chg="addSp delSp modSp add mod">
        <pc:chgData name="Rod Matthews" userId="d7d88ce1-8302-4b48-8d7f-f79f7aa33b96" providerId="ADAL" clId="{7D374F77-ABF9-42BA-801F-95760664CBB3}" dt="2026-02-10T17:15:21.843" v="10877" actId="20577"/>
        <pc:sldMkLst>
          <pc:docMk/>
          <pc:sldMk cId="2031150793" sldId="331"/>
        </pc:sldMkLst>
        <pc:spChg chg="mod">
          <ac:chgData name="Rod Matthews" userId="d7d88ce1-8302-4b48-8d7f-f79f7aa33b96" providerId="ADAL" clId="{7D374F77-ABF9-42BA-801F-95760664CBB3}" dt="2026-02-10T17:15:21.843" v="10877" actId="20577"/>
          <ac:spMkLst>
            <pc:docMk/>
            <pc:sldMk cId="2031150793" sldId="331"/>
            <ac:spMk id="2" creationId="{71A982A6-8D37-EE49-BEBB-8042025216CB}"/>
          </ac:spMkLst>
        </pc:spChg>
        <pc:spChg chg="del">
          <ac:chgData name="Rod Matthews" userId="d7d88ce1-8302-4b48-8d7f-f79f7aa33b96" providerId="ADAL" clId="{7D374F77-ABF9-42BA-801F-95760664CBB3}" dt="2026-02-10T11:20:09.735" v="5839" actId="478"/>
          <ac:spMkLst>
            <pc:docMk/>
            <pc:sldMk cId="2031150793" sldId="331"/>
            <ac:spMk id="3" creationId="{9008B892-929E-6C84-9AF1-87F533FB38CC}"/>
          </ac:spMkLst>
        </pc:spChg>
        <pc:spChg chg="add del mod">
          <ac:chgData name="Rod Matthews" userId="d7d88ce1-8302-4b48-8d7f-f79f7aa33b96" providerId="ADAL" clId="{7D374F77-ABF9-42BA-801F-95760664CBB3}" dt="2026-02-10T11:20:12.339" v="5840" actId="478"/>
          <ac:spMkLst>
            <pc:docMk/>
            <pc:sldMk cId="2031150793" sldId="331"/>
            <ac:spMk id="5" creationId="{8271BA97-2885-51CA-F37E-7D89E36A5B9D}"/>
          </ac:spMkLst>
        </pc:spChg>
        <pc:spChg chg="del mod">
          <ac:chgData name="Rod Matthews" userId="d7d88ce1-8302-4b48-8d7f-f79f7aa33b96" providerId="ADAL" clId="{7D374F77-ABF9-42BA-801F-95760664CBB3}" dt="2026-02-10T11:20:20.513" v="5842" actId="478"/>
          <ac:spMkLst>
            <pc:docMk/>
            <pc:sldMk cId="2031150793" sldId="331"/>
            <ac:spMk id="6" creationId="{14CA1737-D8EE-389C-32FD-45632BB33DA7}"/>
          </ac:spMkLst>
        </pc:spChg>
        <pc:spChg chg="mod">
          <ac:chgData name="Rod Matthews" userId="d7d88ce1-8302-4b48-8d7f-f79f7aa33b96" providerId="ADAL" clId="{7D374F77-ABF9-42BA-801F-95760664CBB3}" dt="2026-02-10T14:20:27.442" v="9611" actId="20577"/>
          <ac:spMkLst>
            <pc:docMk/>
            <pc:sldMk cId="2031150793" sldId="331"/>
            <ac:spMk id="7" creationId="{E8873586-8532-9871-A0EB-1CCC05FD5E21}"/>
          </ac:spMkLst>
        </pc:spChg>
      </pc:sldChg>
      <pc:sldChg chg="addSp delSp modSp add mod">
        <pc:chgData name="Rod Matthews" userId="d7d88ce1-8302-4b48-8d7f-f79f7aa33b96" providerId="ADAL" clId="{7D374F77-ABF9-42BA-801F-95760664CBB3}" dt="2026-02-10T17:15:30.231" v="10878" actId="20577"/>
        <pc:sldMkLst>
          <pc:docMk/>
          <pc:sldMk cId="916768648" sldId="332"/>
        </pc:sldMkLst>
        <pc:spChg chg="mod">
          <ac:chgData name="Rod Matthews" userId="d7d88ce1-8302-4b48-8d7f-f79f7aa33b96" providerId="ADAL" clId="{7D374F77-ABF9-42BA-801F-95760664CBB3}" dt="2026-02-10T17:15:30.231" v="10878" actId="20577"/>
          <ac:spMkLst>
            <pc:docMk/>
            <pc:sldMk cId="916768648" sldId="332"/>
            <ac:spMk id="2" creationId="{B977F190-458A-BC39-3992-B78FF7B730A3}"/>
          </ac:spMkLst>
        </pc:spChg>
        <pc:spChg chg="del">
          <ac:chgData name="Rod Matthews" userId="d7d88ce1-8302-4b48-8d7f-f79f7aa33b96" providerId="ADAL" clId="{7D374F77-ABF9-42BA-801F-95760664CBB3}" dt="2026-02-10T12:05:07.395" v="6913" actId="478"/>
          <ac:spMkLst>
            <pc:docMk/>
            <pc:sldMk cId="916768648" sldId="332"/>
            <ac:spMk id="7" creationId="{F20337FA-8569-2A29-E1BD-9BCB484432FE}"/>
          </ac:spMkLst>
        </pc:spChg>
        <pc:graphicFrameChg chg="add mod modGraphic">
          <ac:chgData name="Rod Matthews" userId="d7d88ce1-8302-4b48-8d7f-f79f7aa33b96" providerId="ADAL" clId="{7D374F77-ABF9-42BA-801F-95760664CBB3}" dt="2026-02-10T14:15:37.324" v="9551" actId="207"/>
          <ac:graphicFrameMkLst>
            <pc:docMk/>
            <pc:sldMk cId="916768648" sldId="332"/>
            <ac:graphicFrameMk id="3" creationId="{C61A9A69-22EA-A8B5-E15F-DEF77CA449F0}"/>
          </ac:graphicFrameMkLst>
        </pc:graphicFrameChg>
        <pc:graphicFrameChg chg="add mod modGraphic">
          <ac:chgData name="Rod Matthews" userId="d7d88ce1-8302-4b48-8d7f-f79f7aa33b96" providerId="ADAL" clId="{7D374F77-ABF9-42BA-801F-95760664CBB3}" dt="2026-02-10T14:14:58.087" v="9544" actId="207"/>
          <ac:graphicFrameMkLst>
            <pc:docMk/>
            <pc:sldMk cId="916768648" sldId="332"/>
            <ac:graphicFrameMk id="4" creationId="{18D51347-DE13-61E7-90EA-209EC5379BEF}"/>
          </ac:graphicFrameMkLst>
        </pc:graphicFrameChg>
      </pc:sldChg>
      <pc:sldChg chg="addSp delSp modSp add del mod">
        <pc:chgData name="Rod Matthews" userId="d7d88ce1-8302-4b48-8d7f-f79f7aa33b96" providerId="ADAL" clId="{7D374F77-ABF9-42BA-801F-95760664CBB3}" dt="2026-02-10T17:15:54.905" v="10880" actId="2696"/>
        <pc:sldMkLst>
          <pc:docMk/>
          <pc:sldMk cId="2753733946" sldId="333"/>
        </pc:sldMkLst>
        <pc:spChg chg="mod">
          <ac:chgData name="Rod Matthews" userId="d7d88ce1-8302-4b48-8d7f-f79f7aa33b96" providerId="ADAL" clId="{7D374F77-ABF9-42BA-801F-95760664CBB3}" dt="2026-02-10T17:15:39.182" v="10879" actId="20577"/>
          <ac:spMkLst>
            <pc:docMk/>
            <pc:sldMk cId="2753733946" sldId="333"/>
            <ac:spMk id="2" creationId="{587E78F0-4C25-3D1C-F9F3-7DC63EE07B92}"/>
          </ac:spMkLst>
        </pc:spChg>
        <pc:spChg chg="del">
          <ac:chgData name="Rod Matthews" userId="d7d88ce1-8302-4b48-8d7f-f79f7aa33b96" providerId="ADAL" clId="{7D374F77-ABF9-42BA-801F-95760664CBB3}" dt="2026-02-10T12:06:30.358" v="6951" actId="478"/>
          <ac:spMkLst>
            <pc:docMk/>
            <pc:sldMk cId="2753733946" sldId="333"/>
            <ac:spMk id="7" creationId="{0C56F01E-B34A-6FCF-955C-4416E7AA1EFD}"/>
          </ac:spMkLst>
        </pc:spChg>
        <pc:spChg chg="add del mod">
          <ac:chgData name="Rod Matthews" userId="d7d88ce1-8302-4b48-8d7f-f79f7aa33b96" providerId="ADAL" clId="{7D374F77-ABF9-42BA-801F-95760664CBB3}" dt="2026-02-10T14:23:59.505" v="9764" actId="478"/>
          <ac:spMkLst>
            <pc:docMk/>
            <pc:sldMk cId="2753733946" sldId="333"/>
            <ac:spMk id="8" creationId="{D5BA0934-FFF5-0113-A336-880D6197300A}"/>
          </ac:spMkLst>
        </pc:spChg>
        <pc:spChg chg="add mod">
          <ac:chgData name="Rod Matthews" userId="d7d88ce1-8302-4b48-8d7f-f79f7aa33b96" providerId="ADAL" clId="{7D374F77-ABF9-42BA-801F-95760664CBB3}" dt="2026-02-10T14:55:05.493" v="9863" actId="1076"/>
          <ac:spMkLst>
            <pc:docMk/>
            <pc:sldMk cId="2753733946" sldId="333"/>
            <ac:spMk id="10" creationId="{11B62D5D-5597-68A8-FCD9-821F00EB709F}"/>
          </ac:spMkLst>
        </pc:spChg>
        <pc:graphicFrameChg chg="add mod">
          <ac:chgData name="Rod Matthews" userId="d7d88ce1-8302-4b48-8d7f-f79f7aa33b96" providerId="ADAL" clId="{7D374F77-ABF9-42BA-801F-95760664CBB3}" dt="2026-02-10T14:19:12.495" v="9604"/>
          <ac:graphicFrameMkLst>
            <pc:docMk/>
            <pc:sldMk cId="2753733946" sldId="333"/>
            <ac:graphicFrameMk id="3" creationId="{F79AE4FB-08F0-59C9-D4EE-7EE84A1E752A}"/>
          </ac:graphicFrameMkLst>
        </pc:graphicFrameChg>
        <pc:graphicFrameChg chg="add mod modGraphic">
          <ac:chgData name="Rod Matthews" userId="d7d88ce1-8302-4b48-8d7f-f79f7aa33b96" providerId="ADAL" clId="{7D374F77-ABF9-42BA-801F-95760664CBB3}" dt="2026-02-10T14:55:08.225" v="9864" actId="1076"/>
          <ac:graphicFrameMkLst>
            <pc:docMk/>
            <pc:sldMk cId="2753733946" sldId="333"/>
            <ac:graphicFrameMk id="9" creationId="{7993CB45-473C-178E-8D9B-5E0DF4A3E8D2}"/>
          </ac:graphicFrameMkLst>
        </pc:graphicFrameChg>
        <pc:picChg chg="add mod">
          <ac:chgData name="Rod Matthews" userId="d7d88ce1-8302-4b48-8d7f-f79f7aa33b96" providerId="ADAL" clId="{7D374F77-ABF9-42BA-801F-95760664CBB3}" dt="2026-02-10T14:55:01.586" v="9862" actId="1076"/>
          <ac:picMkLst>
            <pc:docMk/>
            <pc:sldMk cId="2753733946" sldId="333"/>
            <ac:picMk id="5" creationId="{E25D6850-8E4B-7BA4-8F3A-AB9E662B7239}"/>
          </ac:picMkLst>
        </pc:picChg>
      </pc:sldChg>
      <pc:sldChg chg="addSp modSp add mod">
        <pc:chgData name="Rod Matthews" userId="d7d88ce1-8302-4b48-8d7f-f79f7aa33b96" providerId="ADAL" clId="{7D374F77-ABF9-42BA-801F-95760664CBB3}" dt="2026-02-10T17:16:20.441" v="10891" actId="20577"/>
        <pc:sldMkLst>
          <pc:docMk/>
          <pc:sldMk cId="4207660791" sldId="334"/>
        </pc:sldMkLst>
        <pc:spChg chg="mod">
          <ac:chgData name="Rod Matthews" userId="d7d88ce1-8302-4b48-8d7f-f79f7aa33b96" providerId="ADAL" clId="{7D374F77-ABF9-42BA-801F-95760664CBB3}" dt="2026-02-10T17:16:20.441" v="10891" actId="20577"/>
          <ac:spMkLst>
            <pc:docMk/>
            <pc:sldMk cId="4207660791" sldId="334"/>
            <ac:spMk id="2" creationId="{636378F8-7A52-07A8-1237-DC9A292AE0AA}"/>
          </ac:spMkLst>
        </pc:spChg>
        <pc:spChg chg="add mod">
          <ac:chgData name="Rod Matthews" userId="d7d88ce1-8302-4b48-8d7f-f79f7aa33b96" providerId="ADAL" clId="{7D374F77-ABF9-42BA-801F-95760664CBB3}" dt="2026-02-10T17:13:20.482" v="10871" actId="113"/>
          <ac:spMkLst>
            <pc:docMk/>
            <pc:sldMk cId="4207660791" sldId="334"/>
            <ac:spMk id="3" creationId="{A31A8170-1866-FD58-514C-B96316002E25}"/>
          </ac:spMkLst>
        </pc:spChg>
      </pc:sldChg>
      <pc:sldChg chg="addSp delSp modSp add mod">
        <pc:chgData name="Rod Matthews" userId="d7d88ce1-8302-4b48-8d7f-f79f7aa33b96" providerId="ADAL" clId="{7D374F77-ABF9-42BA-801F-95760664CBB3}" dt="2026-02-10T14:16:04.073" v="9553" actId="14100"/>
        <pc:sldMkLst>
          <pc:docMk/>
          <pc:sldMk cId="1089791515" sldId="335"/>
        </pc:sldMkLst>
        <pc:spChg chg="del">
          <ac:chgData name="Rod Matthews" userId="d7d88ce1-8302-4b48-8d7f-f79f7aa33b96" providerId="ADAL" clId="{7D374F77-ABF9-42BA-801F-95760664CBB3}" dt="2026-02-10T12:58:23.230" v="8076" actId="478"/>
          <ac:spMkLst>
            <pc:docMk/>
            <pc:sldMk cId="1089791515" sldId="335"/>
            <ac:spMk id="3" creationId="{33D3695E-874A-4353-811F-87967441981A}"/>
          </ac:spMkLst>
        </pc:spChg>
        <pc:spChg chg="add del mod">
          <ac:chgData name="Rod Matthews" userId="d7d88ce1-8302-4b48-8d7f-f79f7aa33b96" providerId="ADAL" clId="{7D374F77-ABF9-42BA-801F-95760664CBB3}" dt="2026-02-10T12:58:26.848" v="8077" actId="478"/>
          <ac:spMkLst>
            <pc:docMk/>
            <pc:sldMk cId="1089791515" sldId="335"/>
            <ac:spMk id="5" creationId="{AFBEDE87-5262-46DF-533F-413FCF62BC90}"/>
          </ac:spMkLst>
        </pc:spChg>
        <pc:spChg chg="mod">
          <ac:chgData name="Rod Matthews" userId="d7d88ce1-8302-4b48-8d7f-f79f7aa33b96" providerId="ADAL" clId="{7D374F77-ABF9-42BA-801F-95760664CBB3}" dt="2026-02-10T14:15:59.739" v="9552" actId="1076"/>
          <ac:spMkLst>
            <pc:docMk/>
            <pc:sldMk cId="1089791515" sldId="335"/>
            <ac:spMk id="6" creationId="{37D6455F-8335-B808-C3ED-F8EA9C0B85A8}"/>
          </ac:spMkLst>
        </pc:spChg>
        <pc:spChg chg="mod">
          <ac:chgData name="Rod Matthews" userId="d7d88ce1-8302-4b48-8d7f-f79f7aa33b96" providerId="ADAL" clId="{7D374F77-ABF9-42BA-801F-95760664CBB3}" dt="2026-02-10T14:16:04.073" v="9553" actId="14100"/>
          <ac:spMkLst>
            <pc:docMk/>
            <pc:sldMk cId="1089791515" sldId="335"/>
            <ac:spMk id="7" creationId="{6F8A26DE-1728-B99E-5656-E34B3BC26A2D}"/>
          </ac:spMkLst>
        </pc:spChg>
      </pc:sldChg>
      <pc:sldChg chg="addSp modSp add mod">
        <pc:chgData name="Rod Matthews" userId="d7d88ce1-8302-4b48-8d7f-f79f7aa33b96" providerId="ADAL" clId="{7D374F77-ABF9-42BA-801F-95760664CBB3}" dt="2026-02-10T17:16:04.866" v="10888" actId="20577"/>
        <pc:sldMkLst>
          <pc:docMk/>
          <pc:sldMk cId="3235673451" sldId="336"/>
        </pc:sldMkLst>
        <pc:spChg chg="mod">
          <ac:chgData name="Rod Matthews" userId="d7d88ce1-8302-4b48-8d7f-f79f7aa33b96" providerId="ADAL" clId="{7D374F77-ABF9-42BA-801F-95760664CBB3}" dt="2026-02-10T17:16:04.866" v="10888" actId="20577"/>
          <ac:spMkLst>
            <pc:docMk/>
            <pc:sldMk cId="3235673451" sldId="336"/>
            <ac:spMk id="2" creationId="{342FC659-5996-45CF-45B1-75D4E02D9D58}"/>
          </ac:spMkLst>
        </pc:spChg>
        <pc:spChg chg="mod">
          <ac:chgData name="Rod Matthews" userId="d7d88ce1-8302-4b48-8d7f-f79f7aa33b96" providerId="ADAL" clId="{7D374F77-ABF9-42BA-801F-95760664CBB3}" dt="2026-02-10T16:51:27.737" v="9889" actId="1076"/>
          <ac:spMkLst>
            <pc:docMk/>
            <pc:sldMk cId="3235673451" sldId="336"/>
            <ac:spMk id="10" creationId="{B4D427BE-8770-363C-39C8-BAE834887769}"/>
          </ac:spMkLst>
        </pc:spChg>
        <pc:graphicFrameChg chg="mod modGraphic">
          <ac:chgData name="Rod Matthews" userId="d7d88ce1-8302-4b48-8d7f-f79f7aa33b96" providerId="ADAL" clId="{7D374F77-ABF9-42BA-801F-95760664CBB3}" dt="2026-02-10T16:43:14.443" v="9881" actId="1076"/>
          <ac:graphicFrameMkLst>
            <pc:docMk/>
            <pc:sldMk cId="3235673451" sldId="336"/>
            <ac:graphicFrameMk id="9" creationId="{8E1C64ED-3122-8972-EDEA-7E8BD3C4EFF5}"/>
          </ac:graphicFrameMkLst>
        </pc:graphicFrameChg>
        <pc:picChg chg="add mod">
          <ac:chgData name="Rod Matthews" userId="d7d88ce1-8302-4b48-8d7f-f79f7aa33b96" providerId="ADAL" clId="{7D374F77-ABF9-42BA-801F-95760664CBB3}" dt="2026-02-10T16:47:50.731" v="9888" actId="1076"/>
          <ac:picMkLst>
            <pc:docMk/>
            <pc:sldMk cId="3235673451" sldId="336"/>
            <ac:picMk id="3" creationId="{FEC30865-EADD-9CDD-4B15-3235DB30179A}"/>
          </ac:picMkLst>
        </pc:picChg>
        <pc:picChg chg="mod">
          <ac:chgData name="Rod Matthews" userId="d7d88ce1-8302-4b48-8d7f-f79f7aa33b96" providerId="ADAL" clId="{7D374F77-ABF9-42BA-801F-95760664CBB3}" dt="2026-02-10T16:52:15.879" v="9890" actId="1076"/>
          <ac:picMkLst>
            <pc:docMk/>
            <pc:sldMk cId="3235673451" sldId="336"/>
            <ac:picMk id="5" creationId="{684F739B-DC79-45CA-CA93-8314C92CC528}"/>
          </ac:picMkLst>
        </pc:picChg>
      </pc:sldChg>
      <pc:sldChg chg="addSp delSp modSp add mod">
        <pc:chgData name="Rod Matthews" userId="d7d88ce1-8302-4b48-8d7f-f79f7aa33b96" providerId="ADAL" clId="{7D374F77-ABF9-42BA-801F-95760664CBB3}" dt="2026-02-10T17:18:41.538" v="11110" actId="20577"/>
        <pc:sldMkLst>
          <pc:docMk/>
          <pc:sldMk cId="1271752006" sldId="337"/>
        </pc:sldMkLst>
        <pc:spChg chg="mod">
          <ac:chgData name="Rod Matthews" userId="d7d88ce1-8302-4b48-8d7f-f79f7aa33b96" providerId="ADAL" clId="{7D374F77-ABF9-42BA-801F-95760664CBB3}" dt="2026-02-10T17:16:49.039" v="10918" actId="20577"/>
          <ac:spMkLst>
            <pc:docMk/>
            <pc:sldMk cId="1271752006" sldId="337"/>
            <ac:spMk id="2" creationId="{ED068A30-43AB-A5C0-C714-F7372A16942B}"/>
          </ac:spMkLst>
        </pc:spChg>
        <pc:spChg chg="del mod">
          <ac:chgData name="Rod Matthews" userId="d7d88ce1-8302-4b48-8d7f-f79f7aa33b96" providerId="ADAL" clId="{7D374F77-ABF9-42BA-801F-95760664CBB3}" dt="2026-02-10T17:16:35.048" v="10894" actId="478"/>
          <ac:spMkLst>
            <pc:docMk/>
            <pc:sldMk cId="1271752006" sldId="337"/>
            <ac:spMk id="3" creationId="{7CFC0E5B-B141-CEEF-07A0-DBC72477B093}"/>
          </ac:spMkLst>
        </pc:spChg>
        <pc:spChg chg="add mod">
          <ac:chgData name="Rod Matthews" userId="d7d88ce1-8302-4b48-8d7f-f79f7aa33b96" providerId="ADAL" clId="{7D374F77-ABF9-42BA-801F-95760664CBB3}" dt="2026-02-10T17:18:41.538" v="11110" actId="20577"/>
          <ac:spMkLst>
            <pc:docMk/>
            <pc:sldMk cId="1271752006" sldId="337"/>
            <ac:spMk id="4" creationId="{A6E8BA3B-A09D-296C-8D31-755B9E58CD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A6C67E-CC46-4952-8350-34AE98EF78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52BF042-2D69-42DE-89F6-B091B1A8B4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47401-ADF6-4075-A0A3-BCC8444D149D}" type="datetimeFigureOut">
              <a:rPr lang="en-GB" smtClean="0"/>
              <a:t>11/02/2026</a:t>
            </a:fld>
            <a:endParaRPr lang="en-GB"/>
          </a:p>
        </p:txBody>
      </p:sp>
      <p:sp>
        <p:nvSpPr>
          <p:cNvPr id="4" name="Footer Placeholder 3">
            <a:extLst>
              <a:ext uri="{FF2B5EF4-FFF2-40B4-BE49-F238E27FC236}">
                <a16:creationId xmlns:a16="http://schemas.microsoft.com/office/drawing/2014/main" id="{9D1E55CF-CC3B-42C6-8390-05B964F7E0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B446408-BB00-4FF6-AF04-5575E5758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DC82DC-5A4B-440A-8D70-23A899FC7FCE}" type="slidenum">
              <a:rPr lang="en-GB" smtClean="0"/>
              <a:t>‹#›</a:t>
            </a:fld>
            <a:endParaRPr lang="en-GB"/>
          </a:p>
        </p:txBody>
      </p:sp>
    </p:spTree>
    <p:extLst>
      <p:ext uri="{BB962C8B-B14F-4D97-AF65-F5344CB8AC3E}">
        <p14:creationId xmlns:p14="http://schemas.microsoft.com/office/powerpoint/2010/main" val="327403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D1769-9684-4B05-AADB-1F69FD68EDB5}" type="datetimeFigureOut">
              <a:rPr lang="en-GB" smtClean="0"/>
              <a:t>11/02/2026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E39A2-E1A3-4608-B5B4-242164DCBF4C}" type="slidenum">
              <a:rPr lang="en-GB" smtClean="0"/>
              <a:t>‹#›</a:t>
            </a:fld>
            <a:endParaRPr lang="en-GB"/>
          </a:p>
        </p:txBody>
      </p:sp>
    </p:spTree>
    <p:extLst>
      <p:ext uri="{BB962C8B-B14F-4D97-AF65-F5344CB8AC3E}">
        <p14:creationId xmlns:p14="http://schemas.microsoft.com/office/powerpoint/2010/main" val="370906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Welcomes </a:t>
            </a:r>
          </a:p>
          <a:p>
            <a:r>
              <a:rPr lang="en-GB" dirty="0"/>
              <a:t>Informal</a:t>
            </a:r>
          </a:p>
          <a:p>
            <a:r>
              <a:rPr lang="en-GB" dirty="0"/>
              <a:t>Ask questions </a:t>
            </a:r>
          </a:p>
        </p:txBody>
      </p:sp>
      <p:sp>
        <p:nvSpPr>
          <p:cNvPr id="4" name="Slide Number Placeholder 3"/>
          <p:cNvSpPr>
            <a:spLocks noGrp="1"/>
          </p:cNvSpPr>
          <p:nvPr>
            <p:ph type="sldNum" sz="quarter" idx="5"/>
          </p:nvPr>
        </p:nvSpPr>
        <p:spPr/>
        <p:txBody>
          <a:bodyPr/>
          <a:lstStyle/>
          <a:p>
            <a:fld id="{774E39A2-E1A3-4608-B5B4-242164DCBF4C}" type="slidenum">
              <a:rPr lang="en-GB" smtClean="0"/>
              <a:t>1</a:t>
            </a:fld>
            <a:endParaRPr lang="en-GB"/>
          </a:p>
        </p:txBody>
      </p:sp>
    </p:spTree>
    <p:extLst>
      <p:ext uri="{BB962C8B-B14F-4D97-AF65-F5344CB8AC3E}">
        <p14:creationId xmlns:p14="http://schemas.microsoft.com/office/powerpoint/2010/main" val="81205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rpor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cs typeface="Arial" panose="020B0604020202020204" pitchFamily="34" charset="0"/>
              </a:defRPr>
            </a:lvl1pPr>
          </a:lstStyle>
          <a:p>
            <a:r>
              <a:rPr lang="en-US" dirty="0"/>
              <a:t>Presentation title and image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9488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s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D14-D188-4AC3-A98B-5E5C2F0AEA3C}"/>
              </a:ext>
            </a:extLst>
          </p:cNvPr>
          <p:cNvSpPr>
            <a:spLocks noGrp="1"/>
          </p:cNvSpPr>
          <p:nvPr>
            <p:ph type="title"/>
          </p:nvPr>
        </p:nvSpPr>
        <p:spPr>
          <a:xfrm>
            <a:off x="590401" y="423949"/>
            <a:ext cx="4746369" cy="1375959"/>
          </a:xfrm>
        </p:spPr>
        <p:txBody>
          <a:bodyPr anchor="t">
            <a:normAutofit/>
          </a:bodyPr>
          <a:lstStyle>
            <a:lvl1pPr>
              <a:defRPr sz="4000">
                <a:latin typeface="Calisto MT" panose="02040603050505030304" pitchFamily="18"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AEDD78D-9DCB-4AA5-8996-591359999A64}"/>
              </a:ext>
            </a:extLst>
          </p:cNvPr>
          <p:cNvSpPr>
            <a:spLocks noGrp="1"/>
          </p:cNvSpPr>
          <p:nvPr>
            <p:ph type="pic" idx="1"/>
          </p:nvPr>
        </p:nvSpPr>
        <p:spPr>
          <a:xfrm>
            <a:off x="6096000" y="0"/>
            <a:ext cx="6096000" cy="609322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296B4F4-0558-4C66-891B-6FC0D9DE5FAF}"/>
              </a:ext>
            </a:extLst>
          </p:cNvPr>
          <p:cNvSpPr>
            <a:spLocks noGrp="1"/>
          </p:cNvSpPr>
          <p:nvPr>
            <p:ph type="body" sz="half" idx="2"/>
          </p:nvPr>
        </p:nvSpPr>
        <p:spPr>
          <a:xfrm>
            <a:off x="590402" y="2002902"/>
            <a:ext cx="4746368" cy="3832835"/>
          </a:xfrm>
        </p:spPr>
        <p:txBody>
          <a:bodyPr>
            <a:normAutofit/>
          </a:bodyPr>
          <a:lstStyle>
            <a:lvl1pPr marL="0" indent="0">
              <a:buNone/>
              <a:defRPr sz="2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C70EB3E-5E77-48C9-B3CB-14C33AC8CA99}"/>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85722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D14-D188-4AC3-A98B-5E5C2F0AEA3C}"/>
              </a:ext>
            </a:extLst>
          </p:cNvPr>
          <p:cNvSpPr>
            <a:spLocks noGrp="1"/>
          </p:cNvSpPr>
          <p:nvPr>
            <p:ph type="title"/>
          </p:nvPr>
        </p:nvSpPr>
        <p:spPr>
          <a:xfrm>
            <a:off x="5910550" y="714896"/>
            <a:ext cx="5552699" cy="1359130"/>
          </a:xfrm>
        </p:spPr>
        <p:txBody>
          <a:bodyPr anchor="t">
            <a:normAutofit/>
          </a:bodyPr>
          <a:lstStyle>
            <a:lvl1pPr>
              <a:defRPr sz="4000">
                <a:latin typeface="Calisto MT" panose="02040603050505030304" pitchFamily="18"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AEDD78D-9DCB-4AA5-8996-591359999A64}"/>
              </a:ext>
            </a:extLst>
          </p:cNvPr>
          <p:cNvSpPr>
            <a:spLocks noGrp="1"/>
          </p:cNvSpPr>
          <p:nvPr>
            <p:ph type="pic" idx="1"/>
          </p:nvPr>
        </p:nvSpPr>
        <p:spPr>
          <a:xfrm>
            <a:off x="581890" y="714896"/>
            <a:ext cx="4818611" cy="486294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296B4F4-0558-4C66-891B-6FC0D9DE5FAF}"/>
              </a:ext>
            </a:extLst>
          </p:cNvPr>
          <p:cNvSpPr>
            <a:spLocks noGrp="1"/>
          </p:cNvSpPr>
          <p:nvPr>
            <p:ph type="body" sz="half" idx="2"/>
          </p:nvPr>
        </p:nvSpPr>
        <p:spPr>
          <a:xfrm>
            <a:off x="5910551" y="2244437"/>
            <a:ext cx="5552698" cy="3333404"/>
          </a:xfrm>
        </p:spPr>
        <p:txBody>
          <a:bodyPr>
            <a:normAutofit/>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C70EB3E-5E77-48C9-B3CB-14C33AC8CA99}"/>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37518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30949-A260-404F-B545-22D06A333C1A}"/>
              </a:ext>
            </a:extLst>
          </p:cNvPr>
          <p:cNvSpPr>
            <a:spLocks noGrp="1"/>
          </p:cNvSpPr>
          <p:nvPr>
            <p:ph type="title" orient="vert"/>
          </p:nvPr>
        </p:nvSpPr>
        <p:spPr>
          <a:xfrm>
            <a:off x="8724900" y="365125"/>
            <a:ext cx="2628900" cy="5595100"/>
          </a:xfrm>
        </p:spPr>
        <p:txBody>
          <a:bodyPr vert="eaVert" anchor="t"/>
          <a:lstStyle>
            <a:lvl1pPr>
              <a:defRPr>
                <a:latin typeface="Calisto MT" panose="02040603050505030304" pitchFamily="18"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C47C5D10-A3CE-47A7-88EE-ED36BA9E2E33}"/>
              </a:ext>
            </a:extLst>
          </p:cNvPr>
          <p:cNvSpPr>
            <a:spLocks noGrp="1"/>
          </p:cNvSpPr>
          <p:nvPr>
            <p:ph type="body" orient="vert" idx="1"/>
          </p:nvPr>
        </p:nvSpPr>
        <p:spPr>
          <a:xfrm>
            <a:off x="838200" y="365125"/>
            <a:ext cx="7734300" cy="559510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5536910-B71D-4933-BDA0-04AD5526FE93}"/>
              </a:ext>
            </a:extLst>
          </p:cNvPr>
          <p:cNvSpPr>
            <a:spLocks noGrp="1"/>
          </p:cNvSpPr>
          <p:nvPr>
            <p:ph type="sldNum" sz="quarter" idx="12"/>
          </p:nvPr>
        </p:nvSpPr>
        <p:spPr>
          <a:xfrm>
            <a:off x="4724400" y="6310312"/>
            <a:ext cx="2743200" cy="365125"/>
          </a:xfrm>
        </p:spPr>
        <p:txBody>
          <a:bodyPr/>
          <a:lstStyle>
            <a:lvl1pPr algn="ctr">
              <a:defRPr/>
            </a:lvl1pPr>
          </a:lstStyle>
          <a:p>
            <a:fld id="{F8DC1522-342F-47E4-9CF7-D7732B4FB87D}" type="slidenum">
              <a:rPr lang="en-GB" smtClean="0"/>
              <a:pPr/>
              <a:t>‹#›</a:t>
            </a:fld>
            <a:endParaRPr lang="en-GB"/>
          </a:p>
        </p:txBody>
      </p:sp>
    </p:spTree>
    <p:extLst>
      <p:ext uri="{BB962C8B-B14F-4D97-AF65-F5344CB8AC3E}">
        <p14:creationId xmlns:p14="http://schemas.microsoft.com/office/powerpoint/2010/main" val="356507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usiness Schoo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246858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Creative Industri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85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63870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D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AF9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01194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Engineering, Computing and Desig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5A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47361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Fine 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C8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4186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222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118148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nservatoi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B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4205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C48F-E98D-4D81-92F4-00FFC08E38FA}"/>
              </a:ext>
            </a:extLst>
          </p:cNvPr>
          <p:cNvSpPr>
            <a:spLocks noGrp="1"/>
          </p:cNvSpPr>
          <p:nvPr>
            <p:ph type="ctrTitle"/>
          </p:nvPr>
        </p:nvSpPr>
        <p:spPr>
          <a:xfrm>
            <a:off x="1524000" y="1122363"/>
            <a:ext cx="9144000" cy="2387600"/>
          </a:xfrm>
        </p:spPr>
        <p:txBody>
          <a:bodyPr anchor="b"/>
          <a:lstStyle>
            <a:lvl1pPr algn="ctr">
              <a:defRPr sz="6000">
                <a:latin typeface="Calisto MT" panose="02040603050505030304" pitchFamily="18" charset="0"/>
                <a:ea typeface="Cambria" panose="02040503050406030204" pitchFamily="18"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4938467-0F19-45A6-9418-2F149E1C4803}"/>
              </a:ext>
            </a:extLst>
          </p:cNvPr>
          <p:cNvSpPr>
            <a:spLocks noGrp="1"/>
          </p:cNvSpPr>
          <p:nvPr>
            <p:ph type="subTitle" idx="1"/>
          </p:nvPr>
        </p:nvSpPr>
        <p:spPr>
          <a:xfrm>
            <a:off x="1524000" y="3682538"/>
            <a:ext cx="9144000" cy="15752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1824562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Psychology, Criminology and Counsell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766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05366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Thea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7B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58548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Education, Social and Life Scien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4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2035112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Sport, Nursing and Allied Heal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2C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341687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Professional 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D0B8F-8BF1-4E3C-9229-3F012A63AB04}"/>
              </a:ext>
            </a:extLst>
          </p:cNvPr>
          <p:cNvSpPr/>
          <p:nvPr userDrawn="1"/>
        </p:nvSpPr>
        <p:spPr>
          <a:xfrm>
            <a:off x="0" y="0"/>
            <a:ext cx="6096000" cy="6088492"/>
          </a:xfrm>
          <a:prstGeom prst="rect">
            <a:avLst/>
          </a:prstGeom>
          <a:solidFill>
            <a:srgbClr val="00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BDC48F-E98D-4D81-92F4-00FFC08E38FA}"/>
              </a:ext>
            </a:extLst>
          </p:cNvPr>
          <p:cNvSpPr>
            <a:spLocks noGrp="1"/>
          </p:cNvSpPr>
          <p:nvPr>
            <p:ph type="ctrTitle" hasCustomPrompt="1"/>
          </p:nvPr>
        </p:nvSpPr>
        <p:spPr>
          <a:xfrm>
            <a:off x="665018" y="769508"/>
            <a:ext cx="4765963" cy="2988543"/>
          </a:xfrm>
        </p:spPr>
        <p:txBody>
          <a:bodyPr anchor="t"/>
          <a:lstStyle>
            <a:lvl1pPr algn="l">
              <a:defRPr sz="6000">
                <a:solidFill>
                  <a:schemeClr val="bg1"/>
                </a:solidFill>
                <a:latin typeface="Calisto MT" panose="02040603050505030304" pitchFamily="18" charset="0"/>
              </a:defRPr>
            </a:lvl1pPr>
          </a:lstStyle>
          <a:p>
            <a:r>
              <a:rPr lang="en-US" dirty="0"/>
              <a:t>Department Presentation title</a:t>
            </a:r>
            <a:endParaRPr lang="en-GB" dirty="0"/>
          </a:p>
        </p:txBody>
      </p:sp>
      <p:sp>
        <p:nvSpPr>
          <p:cNvPr id="6" name="Slide Number Placeholder 5">
            <a:extLst>
              <a:ext uri="{FF2B5EF4-FFF2-40B4-BE49-F238E27FC236}">
                <a16:creationId xmlns:a16="http://schemas.microsoft.com/office/drawing/2014/main" id="{9F5EE133-B177-4CFC-8E1E-D9FE0D9D125A}"/>
              </a:ext>
            </a:extLst>
          </p:cNvPr>
          <p:cNvSpPr>
            <a:spLocks noGrp="1"/>
          </p:cNvSpPr>
          <p:nvPr>
            <p:ph type="sldNum" sz="quarter" idx="12"/>
          </p:nvPr>
        </p:nvSpPr>
        <p:spPr/>
        <p:txBody>
          <a:bodyPr/>
          <a:lstStyle/>
          <a:p>
            <a:fld id="{F8DC1522-342F-47E4-9CF7-D7732B4FB87D}" type="slidenum">
              <a:rPr lang="en-GB" smtClean="0"/>
              <a:t>‹#›</a:t>
            </a:fld>
            <a:endParaRPr lang="en-GB"/>
          </a:p>
        </p:txBody>
      </p:sp>
      <p:sp>
        <p:nvSpPr>
          <p:cNvPr id="5" name="Picture Placeholder 2">
            <a:extLst>
              <a:ext uri="{FF2B5EF4-FFF2-40B4-BE49-F238E27FC236}">
                <a16:creationId xmlns:a16="http://schemas.microsoft.com/office/drawing/2014/main" id="{05F1BBD0-CBA6-4BBD-9AD4-A2F1DF30CA04}"/>
              </a:ext>
            </a:extLst>
          </p:cNvPr>
          <p:cNvSpPr>
            <a:spLocks noGrp="1"/>
          </p:cNvSpPr>
          <p:nvPr>
            <p:ph type="pic" idx="1"/>
          </p:nvPr>
        </p:nvSpPr>
        <p:spPr>
          <a:xfrm>
            <a:off x="6096000" y="0"/>
            <a:ext cx="6096000" cy="6093229"/>
          </a:xfrm>
          <a:noFill/>
          <a:ln>
            <a:noFill/>
          </a:ln>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 name="Text Placeholder 3">
            <a:extLst>
              <a:ext uri="{FF2B5EF4-FFF2-40B4-BE49-F238E27FC236}">
                <a16:creationId xmlns:a16="http://schemas.microsoft.com/office/drawing/2014/main" id="{54E60E03-8C1D-4CDB-823D-EFE5137E7B06}"/>
              </a:ext>
            </a:extLst>
          </p:cNvPr>
          <p:cNvSpPr>
            <a:spLocks noGrp="1"/>
          </p:cNvSpPr>
          <p:nvPr>
            <p:ph type="body" sz="half" idx="2" hasCustomPrompt="1"/>
          </p:nvPr>
        </p:nvSpPr>
        <p:spPr>
          <a:xfrm>
            <a:off x="665017" y="3898668"/>
            <a:ext cx="4765963" cy="1970319"/>
          </a:xfrm>
        </p:spPr>
        <p:txBody>
          <a:bodyPr>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 Date</a:t>
            </a:r>
          </a:p>
        </p:txBody>
      </p:sp>
    </p:spTree>
    <p:extLst>
      <p:ext uri="{BB962C8B-B14F-4D97-AF65-F5344CB8AC3E}">
        <p14:creationId xmlns:p14="http://schemas.microsoft.com/office/powerpoint/2010/main" val="89945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5024-9FC8-450E-AD4D-592E11ECF4FD}"/>
              </a:ext>
            </a:extLst>
          </p:cNvPr>
          <p:cNvSpPr>
            <a:spLocks noGrp="1"/>
          </p:cNvSpPr>
          <p:nvPr>
            <p:ph type="title"/>
          </p:nvPr>
        </p:nvSpPr>
        <p:spPr/>
        <p:txBody>
          <a:bodyPr/>
          <a:lstStyle>
            <a:lvl1pPr>
              <a:defRPr>
                <a:latin typeface="Calisto MT" panose="0204060305050503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3046D19-A94A-4E1C-869C-A9537C147AD0}"/>
              </a:ext>
            </a:extLst>
          </p:cNvPr>
          <p:cNvSpPr>
            <a:spLocks noGrp="1"/>
          </p:cNvSpPr>
          <p:nvPr>
            <p:ph idx="1"/>
          </p:nvPr>
        </p:nvSpPr>
        <p:spPr>
          <a:xfrm>
            <a:off x="838200" y="1825625"/>
            <a:ext cx="10515600" cy="41429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DC17F65-3426-4F70-A841-5625DBBCC254}"/>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247044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66F1-0EF4-427B-A506-71AA86E2639D}"/>
              </a:ext>
            </a:extLst>
          </p:cNvPr>
          <p:cNvSpPr>
            <a:spLocks noGrp="1"/>
          </p:cNvSpPr>
          <p:nvPr>
            <p:ph type="title"/>
          </p:nvPr>
        </p:nvSpPr>
        <p:spPr>
          <a:xfrm>
            <a:off x="831850" y="1709738"/>
            <a:ext cx="10515600" cy="2852737"/>
          </a:xfrm>
        </p:spPr>
        <p:txBody>
          <a:bodyPr anchor="b"/>
          <a:lstStyle>
            <a:lvl1pPr>
              <a:defRPr sz="6000">
                <a:latin typeface="Calisto MT" panose="02040603050505030304" pitchFamily="18"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C390E29-9D21-4EA1-9EDC-834D29028AA4}"/>
              </a:ext>
            </a:extLst>
          </p:cNvPr>
          <p:cNvSpPr>
            <a:spLocks noGrp="1"/>
          </p:cNvSpPr>
          <p:nvPr>
            <p:ph type="body" idx="1"/>
          </p:nvPr>
        </p:nvSpPr>
        <p:spPr>
          <a:xfrm>
            <a:off x="831850" y="4721628"/>
            <a:ext cx="10515600" cy="1022467"/>
          </a:xfr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5D4CA874-A269-4FDD-88B4-A938C8093635}"/>
              </a:ext>
            </a:extLst>
          </p:cNvPr>
          <p:cNvSpPr>
            <a:spLocks noGrp="1"/>
          </p:cNvSpPr>
          <p:nvPr>
            <p:ph type="sldNum" sz="quarter" idx="12"/>
          </p:nvPr>
        </p:nvSpPr>
        <p:spPr/>
        <p:txBody>
          <a:bodyPr/>
          <a:lstStyle/>
          <a:p>
            <a:fld id="{F8DC1522-342F-47E4-9CF7-D7732B4FB87D}" type="slidenum">
              <a:rPr lang="en-GB" smtClean="0"/>
              <a:t>‹#›</a:t>
            </a:fld>
            <a:endParaRPr lang="en-GB" dirty="0"/>
          </a:p>
        </p:txBody>
      </p:sp>
    </p:spTree>
    <p:extLst>
      <p:ext uri="{BB962C8B-B14F-4D97-AF65-F5344CB8AC3E}">
        <p14:creationId xmlns:p14="http://schemas.microsoft.com/office/powerpoint/2010/main" val="323599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375E-6CB5-4BBF-B99E-F8FF77981AB2}"/>
              </a:ext>
            </a:extLst>
          </p:cNvPr>
          <p:cNvSpPr>
            <a:spLocks noGrp="1"/>
          </p:cNvSpPr>
          <p:nvPr>
            <p:ph type="title"/>
          </p:nvPr>
        </p:nvSpPr>
        <p:spPr/>
        <p:txBody>
          <a:bodyPr/>
          <a:lstStyle>
            <a:lvl1pPr>
              <a:defRPr>
                <a:latin typeface="Calisto MT" panose="0204060305050503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B8C0B0-9AEF-4AFD-BB0E-89044BD4340A}"/>
              </a:ext>
            </a:extLst>
          </p:cNvPr>
          <p:cNvSpPr>
            <a:spLocks noGrp="1"/>
          </p:cNvSpPr>
          <p:nvPr>
            <p:ph sz="half" idx="1"/>
          </p:nvPr>
        </p:nvSpPr>
        <p:spPr>
          <a:xfrm>
            <a:off x="838200" y="1825625"/>
            <a:ext cx="5181600" cy="4134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667F8A-AFD3-4608-8A97-CB14D1005651}"/>
              </a:ext>
            </a:extLst>
          </p:cNvPr>
          <p:cNvSpPr>
            <a:spLocks noGrp="1"/>
          </p:cNvSpPr>
          <p:nvPr>
            <p:ph sz="half" idx="2"/>
          </p:nvPr>
        </p:nvSpPr>
        <p:spPr>
          <a:xfrm>
            <a:off x="6172200" y="1825625"/>
            <a:ext cx="5181600" cy="4134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882B1526-EDB3-4D08-A158-2212E26A6B1F}"/>
              </a:ext>
            </a:extLst>
          </p:cNvPr>
          <p:cNvSpPr>
            <a:spLocks noGrp="1"/>
          </p:cNvSpPr>
          <p:nvPr>
            <p:ph type="sldNum" sz="quarter" idx="12"/>
          </p:nvPr>
        </p:nvSpPr>
        <p:spPr/>
        <p:txBody>
          <a:bodyPr/>
          <a:lstStyle/>
          <a:p>
            <a:fld id="{F8DC1522-342F-47E4-9CF7-D7732B4FB87D}" type="slidenum">
              <a:rPr lang="en-GB" smtClean="0"/>
              <a:t>‹#›</a:t>
            </a:fld>
            <a:endParaRPr lang="en-GB" dirty="0"/>
          </a:p>
        </p:txBody>
      </p:sp>
    </p:spTree>
    <p:extLst>
      <p:ext uri="{BB962C8B-B14F-4D97-AF65-F5344CB8AC3E}">
        <p14:creationId xmlns:p14="http://schemas.microsoft.com/office/powerpoint/2010/main" val="215320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3D735-47E3-404D-AF75-AB02FD80B2A2}"/>
              </a:ext>
            </a:extLst>
          </p:cNvPr>
          <p:cNvSpPr>
            <a:spLocks noGrp="1"/>
          </p:cNvSpPr>
          <p:nvPr>
            <p:ph type="title"/>
          </p:nvPr>
        </p:nvSpPr>
        <p:spPr>
          <a:xfrm>
            <a:off x="839788" y="365125"/>
            <a:ext cx="10515600" cy="1325563"/>
          </a:xfrm>
        </p:spPr>
        <p:txBody>
          <a:bodyPr/>
          <a:lstStyle>
            <a:lvl1pPr>
              <a:defRPr>
                <a:latin typeface="Calisto MT" panose="02040603050505030304" pitchFamily="18"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8B8907E-BB0A-4B17-B37E-96310297324F}"/>
              </a:ext>
            </a:extLst>
          </p:cNvPr>
          <p:cNvSpPr>
            <a:spLocks noGrp="1"/>
          </p:cNvSpPr>
          <p:nvPr>
            <p:ph type="body" idx="1"/>
          </p:nvPr>
        </p:nvSpPr>
        <p:spPr>
          <a:xfrm>
            <a:off x="839788" y="1812175"/>
            <a:ext cx="5157787" cy="692900"/>
          </a:xfrm>
        </p:spPr>
        <p:txBody>
          <a:bodyPr anchor="b"/>
          <a:lstStyle>
            <a:lvl1pPr marL="0" indent="0">
              <a:buNone/>
              <a:defRPr sz="2400" b="1">
                <a:solidFill>
                  <a:schemeClr val="accent3"/>
                </a:solidFill>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C555DE-3311-40CE-8E5B-BBD8A2400683}"/>
              </a:ext>
            </a:extLst>
          </p:cNvPr>
          <p:cNvSpPr>
            <a:spLocks noGrp="1"/>
          </p:cNvSpPr>
          <p:nvPr>
            <p:ph sz="half" idx="2"/>
          </p:nvPr>
        </p:nvSpPr>
        <p:spPr>
          <a:xfrm>
            <a:off x="839788" y="2643447"/>
            <a:ext cx="5157787" cy="33250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D4E8F89-5C8F-483F-97B5-121E0CBAA68E}"/>
              </a:ext>
            </a:extLst>
          </p:cNvPr>
          <p:cNvSpPr>
            <a:spLocks noGrp="1"/>
          </p:cNvSpPr>
          <p:nvPr>
            <p:ph type="body" sz="quarter" idx="3"/>
          </p:nvPr>
        </p:nvSpPr>
        <p:spPr>
          <a:xfrm>
            <a:off x="6172200" y="1812175"/>
            <a:ext cx="5183188" cy="692900"/>
          </a:xfrm>
        </p:spPr>
        <p:txBody>
          <a:bodyPr anchor="b"/>
          <a:lstStyle>
            <a:lvl1pPr marL="0" indent="0">
              <a:buNone/>
              <a:defRPr sz="2400" b="1">
                <a:solidFill>
                  <a:schemeClr val="accent3"/>
                </a:solidFill>
                <a:latin typeface="Calisto MT" panose="020406030505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72F3AB0-7DD9-4317-BF9A-48E0FFB32B6C}"/>
              </a:ext>
            </a:extLst>
          </p:cNvPr>
          <p:cNvSpPr>
            <a:spLocks noGrp="1"/>
          </p:cNvSpPr>
          <p:nvPr>
            <p:ph sz="quarter" idx="4"/>
          </p:nvPr>
        </p:nvSpPr>
        <p:spPr>
          <a:xfrm>
            <a:off x="6172200" y="2643447"/>
            <a:ext cx="5183188" cy="33250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4BE205E9-C1E8-4479-81CB-F91E065C3EA1}"/>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264622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02AA-EA54-4ABD-A668-B4180128A502}"/>
              </a:ext>
            </a:extLst>
          </p:cNvPr>
          <p:cNvSpPr>
            <a:spLocks noGrp="1"/>
          </p:cNvSpPr>
          <p:nvPr>
            <p:ph type="title"/>
          </p:nvPr>
        </p:nvSpPr>
        <p:spPr/>
        <p:txBody>
          <a:bodyPr/>
          <a:lstStyle>
            <a:lvl1pPr>
              <a:defRPr>
                <a:latin typeface="Calisto MT" panose="02040603050505030304" pitchFamily="18"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6B194012-4178-4EB7-90B2-AA1E1589498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35248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62AA6-0BFE-415E-91D5-D5EF071A21DF}"/>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400651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DB13-3611-4614-B1D7-D6540A244BD9}"/>
              </a:ext>
            </a:extLst>
          </p:cNvPr>
          <p:cNvSpPr>
            <a:spLocks noGrp="1"/>
          </p:cNvSpPr>
          <p:nvPr>
            <p:ph type="title"/>
          </p:nvPr>
        </p:nvSpPr>
        <p:spPr>
          <a:xfrm>
            <a:off x="839788" y="729730"/>
            <a:ext cx="5145376" cy="1327669"/>
          </a:xfrm>
        </p:spPr>
        <p:txBody>
          <a:bodyPr anchor="t">
            <a:normAutofit/>
          </a:bodyPr>
          <a:lstStyle>
            <a:lvl1pPr>
              <a:defRPr sz="4000">
                <a:latin typeface="Calisto MT" panose="0204060305050503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BF866A7-AB52-4932-A27F-92341D197B40}"/>
              </a:ext>
            </a:extLst>
          </p:cNvPr>
          <p:cNvSpPr>
            <a:spLocks noGrp="1"/>
          </p:cNvSpPr>
          <p:nvPr>
            <p:ph idx="1"/>
          </p:nvPr>
        </p:nvSpPr>
        <p:spPr>
          <a:xfrm>
            <a:off x="6475615" y="729731"/>
            <a:ext cx="5046028"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3DA84D5A-B621-4E40-B0FA-2C41D4D76C00}"/>
              </a:ext>
            </a:extLst>
          </p:cNvPr>
          <p:cNvSpPr>
            <a:spLocks noGrp="1"/>
          </p:cNvSpPr>
          <p:nvPr>
            <p:ph type="body" sz="half" idx="2"/>
          </p:nvPr>
        </p:nvSpPr>
        <p:spPr>
          <a:xfrm>
            <a:off x="839788" y="2211184"/>
            <a:ext cx="5145376" cy="3392171"/>
          </a:xfrm>
        </p:spPr>
        <p:txBody>
          <a:bodyPr>
            <a:normAutofit/>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806B4935-62B3-44A4-A4CA-190330B7F5CA}"/>
              </a:ext>
            </a:extLst>
          </p:cNvPr>
          <p:cNvSpPr>
            <a:spLocks noGrp="1"/>
          </p:cNvSpPr>
          <p:nvPr>
            <p:ph type="sldNum" sz="quarter" idx="12"/>
          </p:nvPr>
        </p:nvSpPr>
        <p:spPr/>
        <p:txBody>
          <a:bodyPr/>
          <a:lstStyle/>
          <a:p>
            <a:fld id="{F8DC1522-342F-47E4-9CF7-D7732B4FB87D}" type="slidenum">
              <a:rPr lang="en-GB" smtClean="0"/>
              <a:t>‹#›</a:t>
            </a:fld>
            <a:endParaRPr lang="en-GB"/>
          </a:p>
        </p:txBody>
      </p:sp>
    </p:spTree>
    <p:extLst>
      <p:ext uri="{BB962C8B-B14F-4D97-AF65-F5344CB8AC3E}">
        <p14:creationId xmlns:p14="http://schemas.microsoft.com/office/powerpoint/2010/main" val="170390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51688-8BC6-4365-9059-C2903A01E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0940639-DF12-4B59-A4EB-96EE5F00A7F1}"/>
              </a:ext>
            </a:extLst>
          </p:cNvPr>
          <p:cNvSpPr>
            <a:spLocks noGrp="1"/>
          </p:cNvSpPr>
          <p:nvPr>
            <p:ph type="body" idx="1"/>
          </p:nvPr>
        </p:nvSpPr>
        <p:spPr>
          <a:xfrm>
            <a:off x="838200" y="1825625"/>
            <a:ext cx="10515600" cy="41624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1E06743-5CF4-4CA1-B18E-3D4C94F0CF6F}"/>
              </a:ext>
            </a:extLst>
          </p:cNvPr>
          <p:cNvSpPr>
            <a:spLocks noGrp="1"/>
          </p:cNvSpPr>
          <p:nvPr>
            <p:ph type="sldNum" sz="quarter" idx="4"/>
          </p:nvPr>
        </p:nvSpPr>
        <p:spPr>
          <a:xfrm>
            <a:off x="4724400" y="6296223"/>
            <a:ext cx="2743200" cy="365125"/>
          </a:xfrm>
          <a:prstGeom prst="rect">
            <a:avLst/>
          </a:prstGeom>
        </p:spPr>
        <p:txBody>
          <a:bodyPr vert="horz" lIns="91440" tIns="45720" rIns="91440" bIns="45720" rtlCol="0" anchor="ctr"/>
          <a:lstStyle>
            <a:lvl1pPr algn="ctr">
              <a:defRPr sz="1200">
                <a:solidFill>
                  <a:schemeClr val="bg1"/>
                </a:solidFill>
              </a:defRPr>
            </a:lvl1pPr>
          </a:lstStyle>
          <a:p>
            <a:fld id="{F8DC1522-342F-47E4-9CF7-D7732B4FB87D}" type="slidenum">
              <a:rPr lang="en-GB" smtClean="0"/>
              <a:pPr/>
              <a:t>‹#›</a:t>
            </a:fld>
            <a:endParaRPr lang="en-GB" dirty="0"/>
          </a:p>
        </p:txBody>
      </p:sp>
      <p:sp>
        <p:nvSpPr>
          <p:cNvPr id="10" name="Content Placeholder 2">
            <a:extLst>
              <a:ext uri="{FF2B5EF4-FFF2-40B4-BE49-F238E27FC236}">
                <a16:creationId xmlns:a16="http://schemas.microsoft.com/office/drawing/2014/main" id="{FE92F3B2-C875-4272-BD25-73FF21D6C528}"/>
              </a:ext>
            </a:extLst>
          </p:cNvPr>
          <p:cNvSpPr txBox="1">
            <a:spLocks/>
          </p:cNvSpPr>
          <p:nvPr userDrawn="1"/>
        </p:nvSpPr>
        <p:spPr>
          <a:xfrm>
            <a:off x="7508486" y="6308517"/>
            <a:ext cx="2951357" cy="316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600" dirty="0">
                <a:solidFill>
                  <a:schemeClr val="bg1"/>
                </a:solidFill>
                <a:latin typeface="Gill Sans MT" panose="020B0502020104020203" pitchFamily="34" charset="77"/>
              </a:rPr>
              <a:t>chi.ac.uk   |   #chiuni   |</a:t>
            </a:r>
            <a:endParaRPr lang="en-US" sz="1600" dirty="0"/>
          </a:p>
        </p:txBody>
      </p:sp>
      <p:pic>
        <p:nvPicPr>
          <p:cNvPr id="5" name="Picture 4">
            <a:extLst>
              <a:ext uri="{FF2B5EF4-FFF2-40B4-BE49-F238E27FC236}">
                <a16:creationId xmlns:a16="http://schemas.microsoft.com/office/drawing/2014/main" id="{D8D3CC8E-EBF9-4853-AE74-5D0A9EBB69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568436" y="6396473"/>
            <a:ext cx="1351500" cy="159552"/>
          </a:xfrm>
          <a:prstGeom prst="rect">
            <a:avLst/>
          </a:prstGeom>
        </p:spPr>
      </p:pic>
      <p:pic>
        <p:nvPicPr>
          <p:cNvPr id="9" name="Picture 8">
            <a:extLst>
              <a:ext uri="{FF2B5EF4-FFF2-40B4-BE49-F238E27FC236}">
                <a16:creationId xmlns:a16="http://schemas.microsoft.com/office/drawing/2014/main" id="{A3D20B28-7868-4BDF-AFC6-5038AA94FC7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6080846"/>
            <a:ext cx="12252164" cy="777154"/>
          </a:xfrm>
          <a:prstGeom prst="rect">
            <a:avLst/>
          </a:prstGeom>
        </p:spPr>
      </p:pic>
    </p:spTree>
    <p:extLst>
      <p:ext uri="{BB962C8B-B14F-4D97-AF65-F5344CB8AC3E}">
        <p14:creationId xmlns:p14="http://schemas.microsoft.com/office/powerpoint/2010/main" val="57412664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73"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accent1"/>
          </a:solidFill>
          <a:latin typeface="Optim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Gill Sans MT Std Book" panose="020B050202010402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Gill Sans MT Std Book" panose="020B050202010402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Gill Sans MT Std Book" panose="020B050202010402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Gill Sans MT Std Book" panose="020B050202010402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Gill Sans MT Std Book" panose="020B050202010402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tenders@chi.ac.uk" TargetMode="External"/><Relationship Id="rId2" Type="http://schemas.openxmlformats.org/officeDocument/2006/relationships/hyperlink" Target="https://help.chi.ac.uk/tender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C9B3FC-52F9-43D9-A5A2-B2EC8479628A}"/>
              </a:ext>
            </a:extLst>
          </p:cNvPr>
          <p:cNvPicPr>
            <a:picLocks noChangeAspect="1"/>
          </p:cNvPicPr>
          <p:nvPr/>
        </p:nvPicPr>
        <p:blipFill rotWithShape="1">
          <a:blip r:embed="rId3">
            <a:extLst>
              <a:ext uri="{28A0092B-C50C-407E-A947-70E740481C1C}">
                <a14:useLocalDpi xmlns:a14="http://schemas.microsoft.com/office/drawing/2010/main" val="0"/>
              </a:ext>
            </a:extLst>
          </a:blip>
          <a:srcRect l="6523" t="26163" r="6521" b="15863"/>
          <a:stretch/>
        </p:blipFill>
        <p:spPr>
          <a:xfrm>
            <a:off x="6095999" y="0"/>
            <a:ext cx="6096001" cy="6093229"/>
          </a:xfrm>
          <a:prstGeom prst="rect">
            <a:avLst/>
          </a:prstGeom>
        </p:spPr>
      </p:pic>
      <p:pic>
        <p:nvPicPr>
          <p:cNvPr id="9" name="Picture Placeholder 8">
            <a:extLst>
              <a:ext uri="{FF2B5EF4-FFF2-40B4-BE49-F238E27FC236}">
                <a16:creationId xmlns:a16="http://schemas.microsoft.com/office/drawing/2014/main" id="{5E45C571-7B59-4E85-AC1B-2590EF4AE0B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26" b="26"/>
          <a:stretch>
            <a:fillRect/>
          </a:stretch>
        </p:blipFill>
        <p:spPr/>
      </p:pic>
      <p:sp>
        <p:nvSpPr>
          <p:cNvPr id="2" name="Title 1">
            <a:extLst>
              <a:ext uri="{FF2B5EF4-FFF2-40B4-BE49-F238E27FC236}">
                <a16:creationId xmlns:a16="http://schemas.microsoft.com/office/drawing/2014/main" id="{E7D62A93-E680-4809-820F-737C2A292185}"/>
              </a:ext>
            </a:extLst>
          </p:cNvPr>
          <p:cNvSpPr>
            <a:spLocks noGrp="1"/>
          </p:cNvSpPr>
          <p:nvPr>
            <p:ph type="ctrTitle"/>
          </p:nvPr>
        </p:nvSpPr>
        <p:spPr/>
        <p:txBody>
          <a:bodyPr>
            <a:noAutofit/>
          </a:bodyPr>
          <a:lstStyle/>
          <a:p>
            <a:r>
              <a:rPr lang="en-GB" sz="2800" dirty="0">
                <a:latin typeface="Aptos" panose="020B0004020202020204" pitchFamily="34" charset="0"/>
              </a:rPr>
              <a:t>HR / Finance / Payroll</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Pre-Engagement </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Suppliers Open Event </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11/02/26 15:00-16:15 </a:t>
            </a:r>
          </a:p>
        </p:txBody>
      </p:sp>
      <p:sp>
        <p:nvSpPr>
          <p:cNvPr id="4" name="Text Placeholder 3">
            <a:extLst>
              <a:ext uri="{FF2B5EF4-FFF2-40B4-BE49-F238E27FC236}">
                <a16:creationId xmlns:a16="http://schemas.microsoft.com/office/drawing/2014/main" id="{F6C010A2-1B05-4425-A68D-CB925DF3BA8F}"/>
              </a:ext>
            </a:extLst>
          </p:cNvPr>
          <p:cNvSpPr>
            <a:spLocks noGrp="1"/>
          </p:cNvSpPr>
          <p:nvPr>
            <p:ph type="body" sz="half" idx="2"/>
          </p:nvPr>
        </p:nvSpPr>
        <p:spPr/>
        <p:txBody>
          <a:bodyPr/>
          <a:lstStyle/>
          <a:p>
            <a:endParaRPr lang="en-GB" dirty="0"/>
          </a:p>
          <a:p>
            <a:r>
              <a:rPr lang="en-GB" dirty="0"/>
              <a:t>Dr Rod Matthews</a:t>
            </a:r>
          </a:p>
          <a:p>
            <a:r>
              <a:rPr lang="en-GB" dirty="0"/>
              <a:t>February 2026</a:t>
            </a:r>
          </a:p>
        </p:txBody>
      </p:sp>
      <p:pic>
        <p:nvPicPr>
          <p:cNvPr id="6" name="Picture 5">
            <a:extLst>
              <a:ext uri="{FF2B5EF4-FFF2-40B4-BE49-F238E27FC236}">
                <a16:creationId xmlns:a16="http://schemas.microsoft.com/office/drawing/2014/main" id="{EC4A038D-B0AF-429F-AF89-527711CAD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8867" y="0"/>
            <a:ext cx="1356040" cy="1857751"/>
          </a:xfrm>
          <a:prstGeom prst="rect">
            <a:avLst/>
          </a:prstGeom>
        </p:spPr>
      </p:pic>
      <p:sp>
        <p:nvSpPr>
          <p:cNvPr id="5" name="Rectangle 4">
            <a:extLst>
              <a:ext uri="{FF2B5EF4-FFF2-40B4-BE49-F238E27FC236}">
                <a16:creationId xmlns:a16="http://schemas.microsoft.com/office/drawing/2014/main" id="{361E15B4-B7B1-FD45-9191-E0A8DAD52AE8}"/>
              </a:ext>
            </a:extLst>
          </p:cNvPr>
          <p:cNvSpPr/>
          <p:nvPr/>
        </p:nvSpPr>
        <p:spPr>
          <a:xfrm>
            <a:off x="10458866" y="0"/>
            <a:ext cx="1356040" cy="13492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9A0B5F3-B58E-FD38-E850-8569E8B588F7}"/>
              </a:ext>
            </a:extLst>
          </p:cNvPr>
          <p:cNvSpPr txBox="1"/>
          <p:nvPr/>
        </p:nvSpPr>
        <p:spPr>
          <a:xfrm>
            <a:off x="10408091" y="212984"/>
            <a:ext cx="1479892" cy="923330"/>
          </a:xfrm>
          <a:prstGeom prst="rect">
            <a:avLst/>
          </a:prstGeom>
          <a:noFill/>
        </p:spPr>
        <p:txBody>
          <a:bodyPr wrap="none" rtlCol="0">
            <a:spAutoFit/>
          </a:bodyPr>
          <a:lstStyle/>
          <a:p>
            <a:pPr algn="ctr"/>
            <a:r>
              <a:rPr lang="en-GB" b="1" dirty="0">
                <a:solidFill>
                  <a:schemeClr val="bg1"/>
                </a:solidFill>
              </a:rPr>
              <a:t>Teaching </a:t>
            </a:r>
          </a:p>
          <a:p>
            <a:pPr algn="ctr"/>
            <a:r>
              <a:rPr lang="en-GB" b="1" dirty="0">
                <a:solidFill>
                  <a:schemeClr val="bg1"/>
                </a:solidFill>
              </a:rPr>
              <a:t>Excellence </a:t>
            </a:r>
          </a:p>
          <a:p>
            <a:pPr algn="ctr"/>
            <a:r>
              <a:rPr lang="en-GB" b="1" dirty="0">
                <a:solidFill>
                  <a:schemeClr val="bg1"/>
                </a:solidFill>
              </a:rPr>
              <a:t>Framework </a:t>
            </a:r>
          </a:p>
        </p:txBody>
      </p:sp>
    </p:spTree>
    <p:extLst>
      <p:ext uri="{BB962C8B-B14F-4D97-AF65-F5344CB8AC3E}">
        <p14:creationId xmlns:p14="http://schemas.microsoft.com/office/powerpoint/2010/main" val="18695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996D-044A-E608-A363-E2F052BCA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68A30-43AB-A5C0-C714-F7372A16942B}"/>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What  – What have we missed?  </a:t>
            </a:r>
          </a:p>
        </p:txBody>
      </p:sp>
      <p:sp>
        <p:nvSpPr>
          <p:cNvPr id="4" name="Content Placeholder 2">
            <a:extLst>
              <a:ext uri="{FF2B5EF4-FFF2-40B4-BE49-F238E27FC236}">
                <a16:creationId xmlns:a16="http://schemas.microsoft.com/office/drawing/2014/main" id="{A6E8BA3B-A09D-296C-8D31-755B9E58CD46}"/>
              </a:ext>
            </a:extLst>
          </p:cNvPr>
          <p:cNvSpPr txBox="1">
            <a:spLocks/>
          </p:cNvSpPr>
          <p:nvPr/>
        </p:nvSpPr>
        <p:spPr>
          <a:xfrm>
            <a:off x="3166945" y="1179394"/>
            <a:ext cx="6657280" cy="4157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solidFill>
                <a:schemeClr val="tx1"/>
              </a:solidFill>
              <a:latin typeface="Aptos" panose="020B0004020202020204" pitchFamily="34" charset="0"/>
              <a:ea typeface="Microsoft JhengHei" panose="020B0604030504040204" pitchFamily="34" charset="-120"/>
            </a:endParaRPr>
          </a:p>
          <a:p>
            <a:pPr marL="0" indent="0">
              <a:buNone/>
            </a:pPr>
            <a:r>
              <a:rPr lang="en-GB" sz="1600" b="1" dirty="0">
                <a:solidFill>
                  <a:schemeClr val="tx1"/>
                </a:solidFill>
                <a:latin typeface="Aptos" panose="020B0004020202020204" pitchFamily="34" charset="0"/>
                <a:ea typeface="Microsoft JhengHei" panose="020B0604030504040204" pitchFamily="34" charset="-120"/>
              </a:rPr>
              <a:t>Any remaining Questions, Statements – recommendations ?</a:t>
            </a:r>
          </a:p>
          <a:p>
            <a:pPr marL="0" indent="0">
              <a:buNone/>
            </a:pPr>
            <a:endParaRPr lang="en-GB" sz="1600" b="1" dirty="0">
              <a:solidFill>
                <a:schemeClr val="tx1"/>
              </a:solidFill>
              <a:latin typeface="Aptos" panose="020B0004020202020204" pitchFamily="34" charset="0"/>
              <a:ea typeface="Microsoft JhengHei" panose="020B0604030504040204" pitchFamily="34" charset="-120"/>
            </a:endParaRPr>
          </a:p>
          <a:p>
            <a:pPr marL="0" indent="0">
              <a:buNone/>
            </a:pPr>
            <a:r>
              <a:rPr lang="en-GB" sz="1600" b="1" dirty="0">
                <a:solidFill>
                  <a:schemeClr val="tx1"/>
                </a:solidFill>
                <a:latin typeface="Aptos" panose="020B0004020202020204" pitchFamily="34" charset="0"/>
                <a:ea typeface="Microsoft JhengHei" panose="020B0604030504040204" pitchFamily="34" charset="-120"/>
              </a:rPr>
              <a:t>UK3 will likely be next week (doesn’t say much) </a:t>
            </a:r>
          </a:p>
          <a:p>
            <a:pPr marL="0" indent="0">
              <a:buNone/>
            </a:pPr>
            <a:endParaRPr lang="en-GB" sz="1600" b="1" dirty="0">
              <a:solidFill>
                <a:schemeClr val="tx1"/>
              </a:solidFill>
              <a:latin typeface="Aptos" panose="020B0004020202020204" pitchFamily="34" charset="0"/>
              <a:ea typeface="Microsoft JhengHei" panose="020B0604030504040204" pitchFamily="34" charset="-120"/>
            </a:endParaRPr>
          </a:p>
          <a:p>
            <a:pPr marL="0" indent="0">
              <a:buNone/>
            </a:pPr>
            <a:r>
              <a:rPr lang="en-GB" sz="1600" b="1" dirty="0">
                <a:solidFill>
                  <a:schemeClr val="tx1"/>
                </a:solidFill>
                <a:latin typeface="Aptos" panose="020B0004020202020204" pitchFamily="34" charset="0"/>
                <a:ea typeface="Microsoft JhengHei" panose="020B0604030504040204" pitchFamily="34" charset="-120"/>
              </a:rPr>
              <a:t>U</a:t>
            </a:r>
            <a:r>
              <a:rPr lang="en-GB" sz="1600" b="1">
                <a:solidFill>
                  <a:schemeClr val="tx1"/>
                </a:solidFill>
                <a:latin typeface="Aptos" panose="020B0004020202020204" pitchFamily="34" charset="0"/>
                <a:ea typeface="Microsoft JhengHei" panose="020B0604030504040204" pitchFamily="34" charset="-120"/>
              </a:rPr>
              <a:t>K4 </a:t>
            </a:r>
            <a:r>
              <a:rPr lang="en-GB" sz="1600" b="1" dirty="0">
                <a:solidFill>
                  <a:schemeClr val="tx1"/>
                </a:solidFill>
                <a:latin typeface="Aptos" panose="020B0004020202020204" pitchFamily="34" charset="0"/>
                <a:ea typeface="Microsoft JhengHei" panose="020B0604030504040204" pitchFamily="34" charset="-120"/>
              </a:rPr>
              <a:t>is the main event – we anticipate W/C </a:t>
            </a:r>
            <a:r>
              <a:rPr lang="en-GB" sz="1600" b="1">
                <a:solidFill>
                  <a:schemeClr val="tx1"/>
                </a:solidFill>
                <a:latin typeface="Aptos" panose="020B0004020202020204" pitchFamily="34" charset="0"/>
                <a:ea typeface="Microsoft JhengHei" panose="020B0604030504040204" pitchFamily="34" charset="-120"/>
              </a:rPr>
              <a:t>2 March</a:t>
            </a:r>
            <a:endParaRPr lang="en-GB" sz="1600" dirty="0">
              <a:solidFill>
                <a:schemeClr val="tx1"/>
              </a:solidFill>
              <a:latin typeface="Aptos" panose="020B0004020202020204" pitchFamily="34" charset="0"/>
              <a:ea typeface="Microsoft JhengHei" panose="020B0604030504040204" pitchFamily="34" charset="-120"/>
            </a:endParaRPr>
          </a:p>
          <a:p>
            <a:pPr marL="0" indent="0">
              <a:buNone/>
            </a:pPr>
            <a:r>
              <a:rPr lang="en-GB" sz="1600" dirty="0">
                <a:solidFill>
                  <a:schemeClr val="tx1"/>
                </a:solidFill>
                <a:latin typeface="Aptos" panose="020B0004020202020204" pitchFamily="34" charset="0"/>
                <a:ea typeface="Microsoft JhengHei" panose="020B0604030504040204" pitchFamily="34" charset="-120"/>
              </a:rPr>
              <a:t> </a:t>
            </a:r>
          </a:p>
        </p:txBody>
      </p:sp>
    </p:spTree>
    <p:extLst>
      <p:ext uri="{BB962C8B-B14F-4D97-AF65-F5344CB8AC3E}">
        <p14:creationId xmlns:p14="http://schemas.microsoft.com/office/powerpoint/2010/main" val="127175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1E117-BC46-1669-BEAE-38BAFC97F0F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86B2A07-4F72-DE42-3B26-54BBAEAA2068}"/>
              </a:ext>
            </a:extLst>
          </p:cNvPr>
          <p:cNvPicPr>
            <a:picLocks noChangeAspect="1"/>
          </p:cNvPicPr>
          <p:nvPr/>
        </p:nvPicPr>
        <p:blipFill rotWithShape="1">
          <a:blip r:embed="rId2">
            <a:extLst>
              <a:ext uri="{28A0092B-C50C-407E-A947-70E740481C1C}">
                <a14:useLocalDpi xmlns:a14="http://schemas.microsoft.com/office/drawing/2010/main" val="0"/>
              </a:ext>
            </a:extLst>
          </a:blip>
          <a:srcRect l="6523" t="26163" r="6521" b="15863"/>
          <a:stretch/>
        </p:blipFill>
        <p:spPr>
          <a:xfrm>
            <a:off x="6095999" y="0"/>
            <a:ext cx="6096001" cy="6093229"/>
          </a:xfrm>
          <a:prstGeom prst="rect">
            <a:avLst/>
          </a:prstGeom>
        </p:spPr>
      </p:pic>
      <p:pic>
        <p:nvPicPr>
          <p:cNvPr id="9" name="Picture Placeholder 8">
            <a:extLst>
              <a:ext uri="{FF2B5EF4-FFF2-40B4-BE49-F238E27FC236}">
                <a16:creationId xmlns:a16="http://schemas.microsoft.com/office/drawing/2014/main" id="{67C1F4CC-9F72-032A-D649-480C1DE5BE5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6" b="26"/>
          <a:stretch>
            <a:fillRect/>
          </a:stretch>
        </p:blipFill>
        <p:spPr/>
      </p:pic>
      <p:sp>
        <p:nvSpPr>
          <p:cNvPr id="2" name="Title 1">
            <a:extLst>
              <a:ext uri="{FF2B5EF4-FFF2-40B4-BE49-F238E27FC236}">
                <a16:creationId xmlns:a16="http://schemas.microsoft.com/office/drawing/2014/main" id="{B406C894-453B-87A8-9CDA-3227AEA647C9}"/>
              </a:ext>
            </a:extLst>
          </p:cNvPr>
          <p:cNvSpPr>
            <a:spLocks noGrp="1"/>
          </p:cNvSpPr>
          <p:nvPr>
            <p:ph type="ctrTitle"/>
          </p:nvPr>
        </p:nvSpPr>
        <p:spPr/>
        <p:txBody>
          <a:bodyPr>
            <a:noAutofit/>
          </a:bodyPr>
          <a:lstStyle/>
          <a:p>
            <a:r>
              <a:rPr lang="en-GB" sz="2800" dirty="0">
                <a:latin typeface="Aptos" panose="020B0004020202020204" pitchFamily="34" charset="0"/>
              </a:rPr>
              <a:t>HR / Finance / Payroll</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Pre-Engagement </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Suppliers Open Event </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11/02/26 15:00-16:15 </a:t>
            </a:r>
          </a:p>
        </p:txBody>
      </p:sp>
      <p:sp>
        <p:nvSpPr>
          <p:cNvPr id="4" name="Text Placeholder 3">
            <a:extLst>
              <a:ext uri="{FF2B5EF4-FFF2-40B4-BE49-F238E27FC236}">
                <a16:creationId xmlns:a16="http://schemas.microsoft.com/office/drawing/2014/main" id="{E7D222DA-5B58-0515-E2B6-F61A3F319DB9}"/>
              </a:ext>
            </a:extLst>
          </p:cNvPr>
          <p:cNvSpPr>
            <a:spLocks noGrp="1"/>
          </p:cNvSpPr>
          <p:nvPr>
            <p:ph type="body" sz="half" idx="2"/>
          </p:nvPr>
        </p:nvSpPr>
        <p:spPr/>
        <p:txBody>
          <a:bodyPr/>
          <a:lstStyle/>
          <a:p>
            <a:endParaRPr lang="en-GB" dirty="0"/>
          </a:p>
          <a:p>
            <a:r>
              <a:rPr lang="en-GB" dirty="0"/>
              <a:t>Dr Rod Matthews</a:t>
            </a:r>
          </a:p>
          <a:p>
            <a:r>
              <a:rPr lang="en-GB" dirty="0"/>
              <a:t>February 2026</a:t>
            </a:r>
          </a:p>
        </p:txBody>
      </p:sp>
      <p:pic>
        <p:nvPicPr>
          <p:cNvPr id="6" name="Picture 5">
            <a:extLst>
              <a:ext uri="{FF2B5EF4-FFF2-40B4-BE49-F238E27FC236}">
                <a16:creationId xmlns:a16="http://schemas.microsoft.com/office/drawing/2014/main" id="{908DA5BD-1C74-AF41-218E-8C3B29FDF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867" y="0"/>
            <a:ext cx="1356040" cy="1857751"/>
          </a:xfrm>
          <a:prstGeom prst="rect">
            <a:avLst/>
          </a:prstGeom>
        </p:spPr>
      </p:pic>
      <p:sp>
        <p:nvSpPr>
          <p:cNvPr id="5" name="Rectangle 4">
            <a:extLst>
              <a:ext uri="{FF2B5EF4-FFF2-40B4-BE49-F238E27FC236}">
                <a16:creationId xmlns:a16="http://schemas.microsoft.com/office/drawing/2014/main" id="{09C00997-8F6C-9CFE-CFBD-19C2845989F3}"/>
              </a:ext>
            </a:extLst>
          </p:cNvPr>
          <p:cNvSpPr/>
          <p:nvPr/>
        </p:nvSpPr>
        <p:spPr>
          <a:xfrm>
            <a:off x="10458866" y="0"/>
            <a:ext cx="1356040" cy="13492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29C1E36-3C82-0CB1-F8C8-C9C889B96B83}"/>
              </a:ext>
            </a:extLst>
          </p:cNvPr>
          <p:cNvSpPr txBox="1"/>
          <p:nvPr/>
        </p:nvSpPr>
        <p:spPr>
          <a:xfrm>
            <a:off x="10408091" y="212984"/>
            <a:ext cx="1479892" cy="923330"/>
          </a:xfrm>
          <a:prstGeom prst="rect">
            <a:avLst/>
          </a:prstGeom>
          <a:noFill/>
        </p:spPr>
        <p:txBody>
          <a:bodyPr wrap="none" rtlCol="0">
            <a:spAutoFit/>
          </a:bodyPr>
          <a:lstStyle/>
          <a:p>
            <a:pPr algn="ctr"/>
            <a:r>
              <a:rPr lang="en-GB" b="1" dirty="0">
                <a:solidFill>
                  <a:schemeClr val="bg1"/>
                </a:solidFill>
              </a:rPr>
              <a:t>Teaching </a:t>
            </a:r>
          </a:p>
          <a:p>
            <a:pPr algn="ctr"/>
            <a:r>
              <a:rPr lang="en-GB" b="1" dirty="0">
                <a:solidFill>
                  <a:schemeClr val="bg1"/>
                </a:solidFill>
              </a:rPr>
              <a:t>Excellence </a:t>
            </a:r>
          </a:p>
          <a:p>
            <a:pPr algn="ctr"/>
            <a:r>
              <a:rPr lang="en-GB" b="1" dirty="0">
                <a:solidFill>
                  <a:schemeClr val="bg1"/>
                </a:solidFill>
              </a:rPr>
              <a:t>Framework </a:t>
            </a:r>
          </a:p>
        </p:txBody>
      </p:sp>
    </p:spTree>
    <p:extLst>
      <p:ext uri="{BB962C8B-B14F-4D97-AF65-F5344CB8AC3E}">
        <p14:creationId xmlns:p14="http://schemas.microsoft.com/office/powerpoint/2010/main" val="356804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3806-61C7-477E-A67B-9269FDBA84C8}"/>
              </a:ext>
            </a:extLst>
          </p:cNvPr>
          <p:cNvSpPr>
            <a:spLocks noGrp="1"/>
          </p:cNvSpPr>
          <p:nvPr>
            <p:ph type="title"/>
          </p:nvPr>
        </p:nvSpPr>
        <p:spPr>
          <a:xfrm>
            <a:off x="0" y="0"/>
            <a:ext cx="12191999" cy="591015"/>
          </a:xfrm>
        </p:spPr>
        <p:txBody>
          <a:bodyPr>
            <a:normAutofit/>
          </a:bodyPr>
          <a:lstStyle/>
          <a:p>
            <a:r>
              <a:rPr lang="en-GB" sz="3200" dirty="0">
                <a:latin typeface="Aptos" panose="020B0004020202020204" pitchFamily="34" charset="0"/>
              </a:rPr>
              <a:t>Our plan for Today</a:t>
            </a:r>
          </a:p>
        </p:txBody>
      </p:sp>
      <p:sp>
        <p:nvSpPr>
          <p:cNvPr id="3" name="Content Placeholder 2">
            <a:extLst>
              <a:ext uri="{FF2B5EF4-FFF2-40B4-BE49-F238E27FC236}">
                <a16:creationId xmlns:a16="http://schemas.microsoft.com/office/drawing/2014/main" id="{C41C571F-88C0-484C-BB2B-92BBB4BE5DEA}"/>
              </a:ext>
            </a:extLst>
          </p:cNvPr>
          <p:cNvSpPr>
            <a:spLocks noGrp="1"/>
          </p:cNvSpPr>
          <p:nvPr>
            <p:ph idx="1"/>
          </p:nvPr>
        </p:nvSpPr>
        <p:spPr>
          <a:xfrm>
            <a:off x="726688" y="758282"/>
            <a:ext cx="10515600" cy="5277701"/>
          </a:xfrm>
        </p:spPr>
        <p:txBody>
          <a:bodyPr>
            <a:normAutofit fontScale="85000" lnSpcReduction="20000"/>
          </a:bodyPr>
          <a:lstStyle/>
          <a:p>
            <a:pPr>
              <a:buFont typeface="Wingdings" panose="05000000000000000000" pitchFamily="2" charset="2"/>
              <a:buChar char="§"/>
            </a:pPr>
            <a:r>
              <a:rPr lang="en-GB" sz="2000" dirty="0">
                <a:solidFill>
                  <a:schemeClr val="tx1"/>
                </a:solidFill>
                <a:latin typeface="Aptos" panose="020B0004020202020204" pitchFamily="34" charset="0"/>
                <a:ea typeface="Microsoft JhengHei" panose="020B0604030504040204" pitchFamily="34" charset="-120"/>
              </a:rPr>
              <a:t>Welcome</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A little About Us</a:t>
            </a:r>
          </a:p>
          <a:p>
            <a:pPr lvl="1">
              <a:buFont typeface="Wingdings" panose="05000000000000000000" pitchFamily="2" charset="2"/>
              <a:buChar char="§"/>
            </a:pPr>
            <a:endParaRPr lang="en-GB" sz="900" dirty="0">
              <a:solidFill>
                <a:schemeClr val="tx1"/>
              </a:solidFill>
              <a:latin typeface="Aptos" panose="020B0004020202020204" pitchFamily="34" charset="0"/>
              <a:ea typeface="Microsoft JhengHei" panose="020B0604030504040204" pitchFamily="34" charset="-120"/>
            </a:endParaRPr>
          </a:p>
          <a:p>
            <a:pPr>
              <a:buFont typeface="Wingdings" panose="05000000000000000000" pitchFamily="2" charset="2"/>
              <a:buChar char="§"/>
            </a:pPr>
            <a:r>
              <a:rPr lang="en-GB" sz="2000" dirty="0">
                <a:solidFill>
                  <a:schemeClr val="tx1"/>
                </a:solidFill>
                <a:latin typeface="Aptos" panose="020B0004020202020204" pitchFamily="34" charset="0"/>
                <a:ea typeface="Microsoft JhengHei" panose="020B0604030504040204" pitchFamily="34" charset="-120"/>
              </a:rPr>
              <a:t>Pre-Engagement</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We have undertaken widespread research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Our Procurement Consultant has also guided us on the new processes (in new procurement act)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Our aim is to ensure that this is a well informed process, that makes sense to most people</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Approximate Timeline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Risks and Issues</a:t>
            </a:r>
          </a:p>
          <a:p>
            <a:pPr marL="457200" lvl="1" indent="0">
              <a:buNone/>
            </a:pPr>
            <a:endParaRPr lang="en-GB" sz="900" dirty="0">
              <a:solidFill>
                <a:schemeClr val="tx1"/>
              </a:solidFill>
              <a:latin typeface="Aptos" panose="020B0004020202020204" pitchFamily="34" charset="0"/>
              <a:ea typeface="Microsoft JhengHei" panose="020B0604030504040204" pitchFamily="34" charset="-120"/>
            </a:endParaRPr>
          </a:p>
          <a:p>
            <a:pPr>
              <a:buFont typeface="Wingdings" panose="05000000000000000000" pitchFamily="2" charset="2"/>
              <a:buChar char="§"/>
            </a:pPr>
            <a:r>
              <a:rPr lang="en-GB" sz="2000" dirty="0">
                <a:solidFill>
                  <a:schemeClr val="tx1"/>
                </a:solidFill>
                <a:latin typeface="Aptos" panose="020B0004020202020204" pitchFamily="34" charset="0"/>
                <a:ea typeface="Microsoft JhengHei" panose="020B0604030504040204" pitchFamily="34" charset="-120"/>
              </a:rPr>
              <a:t>Some opening thoughts re the requirement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Frameworks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Integrated or separates</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Our Tender (under construction)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How we evaluate tenders </a:t>
            </a:r>
          </a:p>
          <a:p>
            <a:pPr>
              <a:buFont typeface="Wingdings" panose="05000000000000000000" pitchFamily="2" charset="2"/>
              <a:buChar char="§"/>
            </a:pPr>
            <a:endParaRPr lang="en-GB" sz="700" dirty="0">
              <a:solidFill>
                <a:schemeClr val="tx1"/>
              </a:solidFill>
              <a:latin typeface="Aptos" panose="020B0004020202020204" pitchFamily="34" charset="0"/>
              <a:ea typeface="Microsoft JhengHei" panose="020B0604030504040204" pitchFamily="34" charset="-120"/>
            </a:endParaRPr>
          </a:p>
          <a:p>
            <a:pPr>
              <a:buFont typeface="Wingdings" panose="05000000000000000000" pitchFamily="2" charset="2"/>
              <a:buChar char="§"/>
            </a:pPr>
            <a:r>
              <a:rPr lang="en-GB" sz="2000" dirty="0">
                <a:solidFill>
                  <a:schemeClr val="tx1"/>
                </a:solidFill>
                <a:latin typeface="Aptos" panose="020B0004020202020204" pitchFamily="34" charset="0"/>
                <a:ea typeface="Microsoft JhengHei" panose="020B0604030504040204" pitchFamily="34" charset="-120"/>
              </a:rPr>
              <a:t>We welcome questions verbally and through the Chat</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We will try capture any questions and add to the website</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Names and company names are not important today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Don't feel compelled to ask anything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Equally, please don't stand on ceremony </a:t>
            </a:r>
          </a:p>
          <a:p>
            <a:pPr lvl="1">
              <a:buFont typeface="Wingdings" panose="05000000000000000000" pitchFamily="2" charset="2"/>
              <a:buChar char="§"/>
            </a:pPr>
            <a:r>
              <a:rPr lang="en-GB" sz="1600" dirty="0">
                <a:solidFill>
                  <a:schemeClr val="tx1"/>
                </a:solidFill>
                <a:latin typeface="Aptos" panose="020B0004020202020204" pitchFamily="34" charset="0"/>
                <a:ea typeface="Microsoft JhengHei" panose="020B0604030504040204" pitchFamily="34" charset="-120"/>
              </a:rPr>
              <a:t>The more tricky the questions you give us, the more constructive it is for us all</a:t>
            </a:r>
          </a:p>
        </p:txBody>
      </p:sp>
    </p:spTree>
    <p:extLst>
      <p:ext uri="{BB962C8B-B14F-4D97-AF65-F5344CB8AC3E}">
        <p14:creationId xmlns:p14="http://schemas.microsoft.com/office/powerpoint/2010/main" val="100333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6A77-BE5A-6130-7674-C1A070B37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1C13C-B2D5-F9A7-7B4A-6A1F4CC12ACE}"/>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About Us</a:t>
            </a:r>
          </a:p>
        </p:txBody>
      </p:sp>
      <p:sp>
        <p:nvSpPr>
          <p:cNvPr id="3" name="Content Placeholder 2">
            <a:extLst>
              <a:ext uri="{FF2B5EF4-FFF2-40B4-BE49-F238E27FC236}">
                <a16:creationId xmlns:a16="http://schemas.microsoft.com/office/drawing/2014/main" id="{461E98AE-3059-DF4A-BE36-C5B6D637DC9F}"/>
              </a:ext>
            </a:extLst>
          </p:cNvPr>
          <p:cNvSpPr>
            <a:spLocks noGrp="1"/>
          </p:cNvSpPr>
          <p:nvPr>
            <p:ph idx="1"/>
          </p:nvPr>
        </p:nvSpPr>
        <p:spPr>
          <a:xfrm>
            <a:off x="-1" y="5054138"/>
            <a:ext cx="12191999" cy="938200"/>
          </a:xfrm>
        </p:spPr>
        <p:txBody>
          <a:bodyPr>
            <a:noAutofit/>
          </a:bodyPr>
          <a:lstStyle/>
          <a:p>
            <a:pPr marL="0" indent="0">
              <a:buNone/>
            </a:pPr>
            <a:r>
              <a:rPr lang="en-GB" sz="1600" dirty="0">
                <a:solidFill>
                  <a:schemeClr val="tx1"/>
                </a:solidFill>
                <a:latin typeface="Aptos" panose="020B0004020202020204" pitchFamily="34" charset="0"/>
                <a:ea typeface="Microsoft JhengHei" panose="020B0604030504040204" pitchFamily="34" charset="-120"/>
              </a:rPr>
              <a:t>People: 	Our key experts are here from our HR, Finance and Payroll Services</a:t>
            </a:r>
          </a:p>
          <a:p>
            <a:pPr marL="892175" indent="-892175">
              <a:buNone/>
            </a:pPr>
            <a:r>
              <a:rPr lang="en-GB" sz="1600" dirty="0">
                <a:solidFill>
                  <a:schemeClr val="tx1"/>
                </a:solidFill>
                <a:latin typeface="Aptos" panose="020B0004020202020204" pitchFamily="34" charset="0"/>
                <a:ea typeface="Microsoft JhengHei" panose="020B0604030504040204" pitchFamily="34" charset="-120"/>
              </a:rPr>
              <a:t>       	We have a formally constituted project, chaired by the CHRO and Dir Finance overseen by the University’s Procurement Working Group, Capital Projects Monitoring Group and the Senior Leadership Team.  </a:t>
            </a:r>
          </a:p>
        </p:txBody>
      </p:sp>
      <p:sp>
        <p:nvSpPr>
          <p:cNvPr id="10" name="Content Placeholder 2">
            <a:extLst>
              <a:ext uri="{FF2B5EF4-FFF2-40B4-BE49-F238E27FC236}">
                <a16:creationId xmlns:a16="http://schemas.microsoft.com/office/drawing/2014/main" id="{3745AEC8-BF49-0FAB-D45D-A13A2206364E}"/>
              </a:ext>
            </a:extLst>
          </p:cNvPr>
          <p:cNvSpPr txBox="1">
            <a:spLocks/>
          </p:cNvSpPr>
          <p:nvPr/>
        </p:nvSpPr>
        <p:spPr>
          <a:xfrm>
            <a:off x="1" y="618431"/>
            <a:ext cx="12191999" cy="42160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err="1">
                <a:solidFill>
                  <a:schemeClr val="tx1"/>
                </a:solidFill>
                <a:latin typeface="Aptos" panose="020B0004020202020204" pitchFamily="34" charset="0"/>
                <a:ea typeface="Microsoft JhengHei" panose="020B0604030504040204" pitchFamily="34" charset="-120"/>
              </a:rPr>
              <a:t>UoC</a:t>
            </a:r>
            <a:r>
              <a:rPr lang="en-GB" sz="1600" dirty="0">
                <a:solidFill>
                  <a:schemeClr val="tx1"/>
                </a:solidFill>
                <a:latin typeface="Aptos" panose="020B0004020202020204" pitchFamily="34" charset="0"/>
                <a:ea typeface="Microsoft JhengHei" panose="020B0604030504040204" pitchFamily="34" charset="-120"/>
              </a:rPr>
              <a:t>: 	Founded in 1839, now with over 100 building on two campuses – some heritage, some modern &amp; 1350 student residences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Around 6374 Students in total, and around 750 FTE staff &amp; around 1000 A/Ls and examiners etc – full on and off-site working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TEF Gold, Outstanding REF – high ranking – outstanding Student Satisfaction and retention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c£65m turn-over, and returning a surplus – despite a challenging economy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2026-7 applicants are up - fast becoming a leader in TNE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Extensive and growing conferencing, B&amp;B, Research Partnerships, and industry partnerships work / income </a:t>
            </a:r>
          </a:p>
          <a:p>
            <a:pPr marL="0" indent="0">
              <a:buNone/>
            </a:pPr>
            <a:r>
              <a:rPr lang="en-GB" sz="1600" dirty="0">
                <a:solidFill>
                  <a:schemeClr val="tx1"/>
                </a:solidFill>
                <a:latin typeface="Aptos" panose="020B0004020202020204" pitchFamily="34" charset="0"/>
                <a:ea typeface="Microsoft JhengHei" panose="020B0604030504040204" pitchFamily="34" charset="-120"/>
              </a:rPr>
              <a:t>	We have connectivity and capacity  - we are the only HE institution to have full institution wide ISO27001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Our IT Ecosystem is based on the 6Ss :  Standardised, Simplified, Secure, Shareability, Supportability and Sustainable</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Predominantly Microsoft, with a tight, high performing local team  </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HR/Payroll is Midlands, </a:t>
            </a:r>
            <a:r>
              <a:rPr lang="en-GB" sz="1600" dirty="0" err="1">
                <a:solidFill>
                  <a:schemeClr val="tx1"/>
                </a:solidFill>
                <a:latin typeface="Aptos" panose="020B0004020202020204" pitchFamily="34" charset="0"/>
                <a:ea typeface="Microsoft JhengHei" panose="020B0604030504040204" pitchFamily="34" charset="-120"/>
              </a:rPr>
              <a:t>ePay</a:t>
            </a:r>
            <a:r>
              <a:rPr lang="en-GB" sz="1600" dirty="0">
                <a:solidFill>
                  <a:schemeClr val="tx1"/>
                </a:solidFill>
                <a:latin typeface="Aptos" panose="020B0004020202020204" pitchFamily="34" charset="0"/>
                <a:ea typeface="Microsoft JhengHei" panose="020B0604030504040204" pitchFamily="34" charset="-120"/>
              </a:rPr>
              <a:t> WPM, Finance Unit 4 – but also, Kinetics, Tribal SITS, Power Apps, Co-Pilot</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a:t>
            </a:r>
            <a:r>
              <a:rPr lang="en-GB" sz="1600" dirty="0" err="1">
                <a:solidFill>
                  <a:schemeClr val="tx1"/>
                </a:solidFill>
                <a:latin typeface="Aptos" panose="020B0004020202020204" pitchFamily="34" charset="0"/>
                <a:ea typeface="Microsoft JhengHei" panose="020B0604030504040204" pitchFamily="34" charset="-120"/>
              </a:rPr>
              <a:t>FastPath</a:t>
            </a:r>
            <a:r>
              <a:rPr lang="en-GB" sz="1600" dirty="0">
                <a:solidFill>
                  <a:schemeClr val="tx1"/>
                </a:solidFill>
                <a:latin typeface="Aptos" panose="020B0004020202020204" pitchFamily="34" charset="0"/>
                <a:ea typeface="Microsoft JhengHei" panose="020B0604030504040204" pitchFamily="34" charset="-120"/>
              </a:rPr>
              <a:t> (</a:t>
            </a:r>
            <a:r>
              <a:rPr lang="en-GB" sz="1600" dirty="0" err="1">
                <a:solidFill>
                  <a:schemeClr val="tx1"/>
                </a:solidFill>
                <a:latin typeface="Aptos" panose="020B0004020202020204" pitchFamily="34" charset="0"/>
                <a:ea typeface="Microsoft JhengHei" panose="020B0604030504040204" pitchFamily="34" charset="-120"/>
              </a:rPr>
              <a:t>Delinea</a:t>
            </a:r>
            <a:r>
              <a:rPr lang="en-GB" sz="1600" dirty="0">
                <a:solidFill>
                  <a:schemeClr val="tx1"/>
                </a:solidFill>
                <a:latin typeface="Aptos" panose="020B0004020202020204" pitchFamily="34" charset="0"/>
                <a:ea typeface="Microsoft JhengHei" panose="020B0604030504040204" pitchFamily="34" charset="-120"/>
              </a:rPr>
              <a:t>) </a:t>
            </a:r>
            <a:r>
              <a:rPr lang="en-GB" sz="1600" dirty="0" err="1">
                <a:solidFill>
                  <a:schemeClr val="tx1"/>
                </a:solidFill>
                <a:latin typeface="Aptos" panose="020B0004020202020204" pitchFamily="34" charset="0"/>
                <a:ea typeface="Microsoft JhengHei" panose="020B0604030504040204" pitchFamily="34" charset="-120"/>
              </a:rPr>
              <a:t>Ideiio</a:t>
            </a:r>
            <a:r>
              <a:rPr lang="en-GB" sz="1600" dirty="0">
                <a:solidFill>
                  <a:schemeClr val="tx1"/>
                </a:solidFill>
                <a:latin typeface="Aptos" panose="020B0004020202020204" pitchFamily="34" charset="0"/>
                <a:ea typeface="Microsoft JhengHei" panose="020B0604030504040204" pitchFamily="34" charset="-120"/>
              </a:rPr>
              <a:t> – Identity Governance Administration (IGA). Creates network account in Active Directory, Entra ID for 	authentication (SSO using OIDC/SAML) and MFA</a:t>
            </a:r>
          </a:p>
          <a:p>
            <a:pPr marL="0" indent="0">
              <a:buFont typeface="Arial" panose="020B0604020202020204" pitchFamily="34" charset="0"/>
              <a:buNone/>
            </a:pPr>
            <a:r>
              <a:rPr lang="en-GB" sz="1600" dirty="0">
                <a:solidFill>
                  <a:schemeClr val="tx1"/>
                </a:solidFill>
                <a:latin typeface="Aptos" panose="020B0004020202020204" pitchFamily="34" charset="0"/>
                <a:ea typeface="Microsoft JhengHei" panose="020B0604030504040204" pitchFamily="34" charset="-120"/>
              </a:rPr>
              <a:t>	Whilst there are other challenges, term contracts and plans suggest no another ‘core’ system change for next 2-3 years </a:t>
            </a:r>
          </a:p>
        </p:txBody>
      </p:sp>
    </p:spTree>
    <p:extLst>
      <p:ext uri="{BB962C8B-B14F-4D97-AF65-F5344CB8AC3E}">
        <p14:creationId xmlns:p14="http://schemas.microsoft.com/office/powerpoint/2010/main" val="291872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D137-19E5-0090-2A65-129F86661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51BF5-0B0D-6015-83F1-96A854988838}"/>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Pre engagement </a:t>
            </a:r>
          </a:p>
        </p:txBody>
      </p:sp>
      <p:sp>
        <p:nvSpPr>
          <p:cNvPr id="6" name="TextBox 5">
            <a:extLst>
              <a:ext uri="{FF2B5EF4-FFF2-40B4-BE49-F238E27FC236}">
                <a16:creationId xmlns:a16="http://schemas.microsoft.com/office/drawing/2014/main" id="{37D6455F-8335-B808-C3ED-F8EA9C0B85A8}"/>
              </a:ext>
            </a:extLst>
          </p:cNvPr>
          <p:cNvSpPr txBox="1"/>
          <p:nvPr/>
        </p:nvSpPr>
        <p:spPr>
          <a:xfrm>
            <a:off x="211873" y="986384"/>
            <a:ext cx="11418850" cy="2800767"/>
          </a:xfrm>
          <a:prstGeom prst="rect">
            <a:avLst/>
          </a:prstGeom>
          <a:noFill/>
        </p:spPr>
        <p:txBody>
          <a:bodyPr wrap="square">
            <a:spAutoFit/>
          </a:bodyPr>
          <a:lstStyle/>
          <a:p>
            <a:r>
              <a:rPr lang="en-GB" sz="1600" dirty="0">
                <a:solidFill>
                  <a:schemeClr val="tx1"/>
                </a:solidFill>
                <a:latin typeface="Aptos" panose="020B0004020202020204" pitchFamily="34" charset="0"/>
                <a:ea typeface="Cambria" panose="02040503050406030204" pitchFamily="18" charset="0"/>
              </a:rPr>
              <a:t>Time (us)	</a:t>
            </a:r>
            <a:r>
              <a:rPr lang="en-GB" sz="1600" dirty="0">
                <a:solidFill>
                  <a:schemeClr val="tx1"/>
                </a:solidFill>
                <a:latin typeface="Aptos" panose="020B0004020202020204" pitchFamily="34" charset="0"/>
                <a:ea typeface="Microsoft JhengHei" panose="020B0604030504040204" pitchFamily="34" charset="-120"/>
              </a:rPr>
              <a:t>UK2 - Pre Engagement Notice  			</a:t>
            </a:r>
            <a:r>
              <a:rPr lang="en-GB" sz="1600" b="1" dirty="0">
                <a:solidFill>
                  <a:srgbClr val="92D050"/>
                </a:solidFill>
                <a:latin typeface="Wingdings" panose="05000000000000000000" pitchFamily="2" charset="2"/>
                <a:ea typeface="Microsoft JhengHei" panose="020B0604030504040204" pitchFamily="34" charset="-120"/>
              </a:rPr>
              <a:t>ü</a:t>
            </a:r>
          </a:p>
          <a:p>
            <a:pPr marL="0" indent="0">
              <a:buNone/>
            </a:pPr>
            <a:r>
              <a:rPr lang="en-GB" sz="1600" dirty="0">
                <a:solidFill>
                  <a:schemeClr val="tx1"/>
                </a:solidFill>
                <a:latin typeface="Aptos" panose="020B0004020202020204" pitchFamily="34" charset="0"/>
                <a:ea typeface="Microsoft JhengHei" panose="020B0604030504040204" pitchFamily="34" charset="-120"/>
              </a:rPr>
              <a:t>	UK3 - Planned Engagement Notice		Imminent </a:t>
            </a:r>
          </a:p>
          <a:p>
            <a:pPr marL="0" indent="0">
              <a:buNone/>
            </a:pPr>
            <a:r>
              <a:rPr lang="en-GB" sz="1600" dirty="0">
                <a:solidFill>
                  <a:schemeClr val="tx1"/>
                </a:solidFill>
                <a:latin typeface="Aptos" panose="020B0004020202020204" pitchFamily="34" charset="0"/>
                <a:ea typeface="Microsoft JhengHei" panose="020B0604030504040204" pitchFamily="34" charset="-120"/>
              </a:rPr>
              <a:t>	UK4 - Competitive Flexible Tender Notice 		On or around 2/3/26</a:t>
            </a:r>
          </a:p>
          <a:p>
            <a:pPr marL="0" indent="0">
              <a:buNone/>
            </a:pPr>
            <a:r>
              <a:rPr lang="en-GB" sz="1600" dirty="0">
                <a:latin typeface="Aptos" panose="020B0004020202020204" pitchFamily="34" charset="0"/>
                <a:ea typeface="Microsoft JhengHei" panose="020B0604030504040204" pitchFamily="34" charset="-120"/>
              </a:rPr>
              <a:t>	Tender Submission 				Expected to be around 10 April</a:t>
            </a:r>
          </a:p>
          <a:p>
            <a:pPr marL="0" indent="0">
              <a:buNone/>
            </a:pPr>
            <a:r>
              <a:rPr lang="en-GB" sz="1600" dirty="0">
                <a:solidFill>
                  <a:schemeClr val="tx1"/>
                </a:solidFill>
                <a:latin typeface="Aptos" panose="020B0004020202020204" pitchFamily="34" charset="0"/>
                <a:ea typeface="Microsoft JhengHei" panose="020B0604030504040204" pitchFamily="34" charset="-120"/>
              </a:rPr>
              <a:t>	Potential for 1:1				Around W/C 23/4/26</a:t>
            </a:r>
          </a:p>
          <a:p>
            <a:pPr marL="0" indent="0">
              <a:buNone/>
            </a:pPr>
            <a:r>
              <a:rPr lang="en-GB" sz="1600" dirty="0">
                <a:latin typeface="Aptos" panose="020B0004020202020204" pitchFamily="34" charset="0"/>
                <a:ea typeface="Microsoft JhengHei" panose="020B0604030504040204" pitchFamily="34" charset="-120"/>
              </a:rPr>
              <a:t>	Aim to finalise assessments 			By end April </a:t>
            </a:r>
            <a:r>
              <a:rPr lang="en-GB" sz="1600" dirty="0">
                <a:solidFill>
                  <a:schemeClr val="tx1"/>
                </a:solidFill>
                <a:latin typeface="Aptos" panose="020B0004020202020204" pitchFamily="34" charset="0"/>
                <a:ea typeface="Microsoft JhengHei" panose="020B0604030504040204" pitchFamily="34" charset="-120"/>
              </a:rPr>
              <a:t> </a:t>
            </a:r>
          </a:p>
          <a:p>
            <a:pPr marL="0" indent="0">
              <a:buNone/>
            </a:pPr>
            <a:r>
              <a:rPr lang="en-GB" sz="1600" dirty="0">
                <a:latin typeface="Aptos" panose="020B0004020202020204" pitchFamily="34" charset="0"/>
                <a:ea typeface="Microsoft JhengHei" panose="020B0604030504040204" pitchFamily="34" charset="-120"/>
              </a:rPr>
              <a:t>	Aim to establish preferred supplier		By end of May</a:t>
            </a:r>
          </a:p>
          <a:p>
            <a:pPr marL="0" indent="0">
              <a:buNone/>
            </a:pPr>
            <a:r>
              <a:rPr lang="en-GB" sz="1600" dirty="0">
                <a:latin typeface="Aptos" panose="020B0004020202020204" pitchFamily="34" charset="0"/>
                <a:ea typeface="Microsoft JhengHei" panose="020B0604030504040204" pitchFamily="34" charset="-120"/>
              </a:rPr>
              <a:t>	Aim to finalise the implementation plan 		By end of June</a:t>
            </a:r>
          </a:p>
          <a:p>
            <a:pPr marL="0" indent="0">
              <a:buNone/>
            </a:pPr>
            <a:r>
              <a:rPr lang="en-GB" sz="1600" dirty="0">
                <a:latin typeface="Aptos" panose="020B0004020202020204" pitchFamily="34" charset="0"/>
                <a:ea typeface="Microsoft JhengHei" panose="020B0604030504040204" pitchFamily="34" charset="-120"/>
              </a:rPr>
              <a:t>	Implementation 				From Aug 2026 to December 2027  </a:t>
            </a:r>
          </a:p>
          <a:p>
            <a:pPr marL="0" indent="0">
              <a:buNone/>
            </a:pPr>
            <a:endParaRPr lang="en-GB" sz="1600" dirty="0">
              <a:latin typeface="Aptos" panose="020B0004020202020204" pitchFamily="34" charset="0"/>
              <a:ea typeface="Microsoft JhengHei" panose="020B0604030504040204" pitchFamily="34" charset="-120"/>
            </a:endParaRPr>
          </a:p>
          <a:p>
            <a:pPr marL="0" indent="0">
              <a:buNone/>
            </a:pPr>
            <a:endParaRPr lang="en-GB" sz="1600" dirty="0">
              <a:solidFill>
                <a:schemeClr val="tx1"/>
              </a:solidFill>
              <a:latin typeface="Aptos" panose="020B0004020202020204" pitchFamily="34" charset="0"/>
              <a:ea typeface="Microsoft JhengHei" panose="020B0604030504040204" pitchFamily="34" charset="-120"/>
            </a:endParaRPr>
          </a:p>
        </p:txBody>
      </p:sp>
      <p:sp>
        <p:nvSpPr>
          <p:cNvPr id="7" name="Content Placeholder 2">
            <a:extLst>
              <a:ext uri="{FF2B5EF4-FFF2-40B4-BE49-F238E27FC236}">
                <a16:creationId xmlns:a16="http://schemas.microsoft.com/office/drawing/2014/main" id="{6F8A26DE-1728-B99E-5656-E34B3BC26A2D}"/>
              </a:ext>
            </a:extLst>
          </p:cNvPr>
          <p:cNvSpPr txBox="1">
            <a:spLocks/>
          </p:cNvSpPr>
          <p:nvPr/>
        </p:nvSpPr>
        <p:spPr>
          <a:xfrm>
            <a:off x="211873" y="3660500"/>
            <a:ext cx="11768254" cy="1564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You: 	Please keep checking the website, </a:t>
            </a:r>
            <a:r>
              <a:rPr lang="en-GB" sz="1600" dirty="0">
                <a:solidFill>
                  <a:schemeClr val="tx1"/>
                </a:solidFill>
                <a:latin typeface="Aptos" panose="020B0004020202020204" pitchFamily="34" charset="0"/>
                <a:ea typeface="Cambria" panose="02040503050406030204" pitchFamily="18" charset="0"/>
                <a:hlinkClick r:id="rId2"/>
              </a:rPr>
              <a:t>https://help.chi.ac.uk/tenders</a:t>
            </a:r>
            <a:r>
              <a:rPr lang="en-GB" sz="1600" dirty="0">
                <a:solidFill>
                  <a:schemeClr val="tx1"/>
                </a:solidFill>
                <a:latin typeface="Aptos" panose="020B0004020202020204" pitchFamily="34" charset="0"/>
                <a:ea typeface="Cambria" panose="02040503050406030204" pitchFamily="18" charset="0"/>
              </a:rPr>
              <a:t> and of course </a:t>
            </a:r>
            <a:r>
              <a:rPr lang="en-GB" sz="1600" dirty="0" err="1">
                <a:solidFill>
                  <a:schemeClr val="tx1"/>
                </a:solidFill>
                <a:latin typeface="Aptos" panose="020B0004020202020204" pitchFamily="34" charset="0"/>
                <a:ea typeface="Cambria" panose="02040503050406030204" pitchFamily="18" charset="0"/>
              </a:rPr>
              <a:t>Contractsfinder</a:t>
            </a:r>
            <a:endParaRPr lang="en-GB" sz="16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         	We’ve trailered the likely process, but nothing else is required ahead of submissions (c10/4/26)</a:t>
            </a:r>
          </a:p>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	Even when we publish the UK4, no expression of interest is required, however some justification is needed for a 1:1</a:t>
            </a:r>
          </a:p>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	You can submit questions at any time through </a:t>
            </a:r>
            <a:r>
              <a:rPr lang="en-GB" sz="1600" dirty="0">
                <a:solidFill>
                  <a:schemeClr val="tx1"/>
                </a:solidFill>
                <a:latin typeface="Aptos" panose="020B0004020202020204" pitchFamily="34" charset="0"/>
                <a:ea typeface="Cambria" panose="02040503050406030204" pitchFamily="18" charset="0"/>
                <a:hlinkClick r:id="rId3"/>
              </a:rPr>
              <a:t>tenders@chi.ac.uk</a:t>
            </a:r>
            <a:r>
              <a:rPr lang="en-GB" sz="1600" dirty="0">
                <a:solidFill>
                  <a:schemeClr val="tx1"/>
                </a:solidFill>
                <a:latin typeface="Aptos" panose="020B0004020202020204" pitchFamily="34" charset="0"/>
                <a:ea typeface="Cambria" panose="02040503050406030204" pitchFamily="18" charset="0"/>
              </a:rPr>
              <a:t>  - questions can be suggestions</a:t>
            </a:r>
          </a:p>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	Please read and reflect on the assessment criteria</a:t>
            </a:r>
          </a:p>
          <a:p>
            <a:pPr marL="0" indent="0">
              <a:lnSpc>
                <a:spcPct val="100000"/>
              </a:lnSpc>
              <a:spcBef>
                <a:spcPts val="0"/>
              </a:spcBef>
              <a:buFont typeface="Arial" panose="020B0604020202020204" pitchFamily="34" charset="0"/>
              <a:buNone/>
            </a:pPr>
            <a:r>
              <a:rPr lang="en-GB" sz="1600" dirty="0">
                <a:solidFill>
                  <a:schemeClr val="tx1"/>
                </a:solidFill>
                <a:latin typeface="Aptos" panose="020B0004020202020204" pitchFamily="34" charset="0"/>
                <a:ea typeface="Cambria" panose="02040503050406030204" pitchFamily="18" charset="0"/>
              </a:rPr>
              <a:t>	Please don’t try to speak to our staff outside of the procurement process!</a:t>
            </a:r>
          </a:p>
        </p:txBody>
      </p:sp>
    </p:spTree>
    <p:extLst>
      <p:ext uri="{BB962C8B-B14F-4D97-AF65-F5344CB8AC3E}">
        <p14:creationId xmlns:p14="http://schemas.microsoft.com/office/powerpoint/2010/main" val="108979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F52C-4E6E-A210-3094-CD129BC35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8C586-40FD-041A-9D4F-32D70AB9076A}"/>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Why?  – to Framework or not </a:t>
            </a:r>
          </a:p>
        </p:txBody>
      </p:sp>
      <p:sp>
        <p:nvSpPr>
          <p:cNvPr id="3" name="Content Placeholder 2">
            <a:extLst>
              <a:ext uri="{FF2B5EF4-FFF2-40B4-BE49-F238E27FC236}">
                <a16:creationId xmlns:a16="http://schemas.microsoft.com/office/drawing/2014/main" id="{96247D0D-3DDD-28D2-7D42-8063F554477B}"/>
              </a:ext>
            </a:extLst>
          </p:cNvPr>
          <p:cNvSpPr>
            <a:spLocks noGrp="1"/>
          </p:cNvSpPr>
          <p:nvPr>
            <p:ph idx="1"/>
          </p:nvPr>
        </p:nvSpPr>
        <p:spPr>
          <a:xfrm>
            <a:off x="124521" y="1187459"/>
            <a:ext cx="11942956" cy="4265487"/>
          </a:xfrm>
        </p:spPr>
        <p:txBody>
          <a:bodyPr>
            <a:noAutofit/>
          </a:bodyPr>
          <a:lstStyle/>
          <a:p>
            <a:pPr marL="0" indent="0">
              <a:buNone/>
            </a:pPr>
            <a:r>
              <a:rPr lang="en-GB" sz="1600" b="1" dirty="0">
                <a:solidFill>
                  <a:schemeClr val="tx1"/>
                </a:solidFill>
                <a:latin typeface="Aptos" panose="020B0004020202020204" pitchFamily="34" charset="0"/>
                <a:ea typeface="Microsoft JhengHei" panose="020B0604030504040204" pitchFamily="34" charset="-120"/>
              </a:rPr>
              <a:t>Standard Answer: </a:t>
            </a:r>
            <a:r>
              <a:rPr lang="en-GB" sz="1600" dirty="0">
                <a:solidFill>
                  <a:schemeClr val="tx1"/>
                </a:solidFill>
                <a:latin typeface="Aptos" panose="020B0004020202020204" pitchFamily="34" charset="0"/>
                <a:ea typeface="Microsoft JhengHei" panose="020B0604030504040204" pitchFamily="34" charset="-120"/>
              </a:rPr>
              <a:t>	Frameworks may not have the range or new, or specialist suppliers.                                                                                                                            		For us, its more or less the same amount of work to do desktop reviews and mini tenders.                                                    		Frameworks are valuable and valid, and offer ‘safety in numbers’  etc.                                                                                                                      		But we wish to work closely with a partner, to deliver agility and on our innovative plans. </a:t>
            </a:r>
          </a:p>
          <a:p>
            <a:pPr marL="0" indent="0">
              <a:buNone/>
            </a:pPr>
            <a:endParaRPr lang="en-GB" sz="1600" dirty="0">
              <a:solidFill>
                <a:schemeClr val="tx1"/>
              </a:solidFill>
              <a:latin typeface="Aptos" panose="020B0004020202020204" pitchFamily="34" charset="0"/>
              <a:ea typeface="Microsoft JhengHei" panose="020B0604030504040204" pitchFamily="34" charset="-120"/>
            </a:endParaRPr>
          </a:p>
          <a:p>
            <a:pPr marL="0" indent="0">
              <a:buNone/>
            </a:pPr>
            <a:r>
              <a:rPr lang="en-GB" sz="1600" b="1" dirty="0">
                <a:solidFill>
                  <a:schemeClr val="tx1"/>
                </a:solidFill>
                <a:latin typeface="Aptos" panose="020B0004020202020204" pitchFamily="34" charset="0"/>
                <a:ea typeface="Microsoft JhengHei" panose="020B0604030504040204" pitchFamily="34" charset="-120"/>
              </a:rPr>
              <a:t>Deeper Answer:     </a:t>
            </a:r>
            <a:r>
              <a:rPr lang="en-GB" sz="1600" dirty="0">
                <a:solidFill>
                  <a:schemeClr val="tx1"/>
                </a:solidFill>
                <a:latin typeface="Aptos" panose="020B0004020202020204" pitchFamily="34" charset="0"/>
                <a:ea typeface="Microsoft JhengHei" panose="020B0604030504040204" pitchFamily="34" charset="-120"/>
              </a:rPr>
              <a:t>	It’s a volatile time in HEI sector – new shapes of relationship may be needed </a:t>
            </a:r>
          </a:p>
          <a:p>
            <a:pPr marL="1795463" indent="0">
              <a:buNone/>
            </a:pPr>
            <a:r>
              <a:rPr lang="en-GB" sz="1600" dirty="0">
                <a:solidFill>
                  <a:schemeClr val="tx1"/>
                </a:solidFill>
                <a:latin typeface="Aptos" panose="020B0004020202020204" pitchFamily="34" charset="0"/>
                <a:ea typeface="Microsoft JhengHei" panose="020B0604030504040204" pitchFamily="34" charset="-120"/>
              </a:rPr>
              <a:t>As set out in the document, and in published response to a related question – We acknowledge the work of Sir Nigel Carrington (UUK). But, this there is work and risk involved in progressing the various perspectives and issues with shared services into actionable opportunities that address the pace and risks for us </a:t>
            </a:r>
          </a:p>
          <a:p>
            <a:pPr marL="1795463" indent="0">
              <a:buNone/>
            </a:pPr>
            <a:r>
              <a:rPr lang="en-GB" sz="1600" dirty="0">
                <a:solidFill>
                  <a:schemeClr val="tx1"/>
                </a:solidFill>
                <a:latin typeface="Aptos" panose="020B0004020202020204" pitchFamily="34" charset="0"/>
                <a:ea typeface="Microsoft JhengHei" panose="020B0604030504040204" pitchFamily="34" charset="-120"/>
              </a:rPr>
              <a:t> It is possible that contracting through a Framework, as compared to directly procured and contracted may limit other aspects of consortium arrangements. </a:t>
            </a:r>
          </a:p>
          <a:p>
            <a:pPr marL="1795463" indent="0">
              <a:buNone/>
            </a:pPr>
            <a:r>
              <a:rPr lang="en-GB" sz="1600" dirty="0">
                <a:solidFill>
                  <a:schemeClr val="tx1"/>
                </a:solidFill>
                <a:latin typeface="Aptos" panose="020B0004020202020204" pitchFamily="34" charset="0"/>
                <a:ea typeface="Microsoft JhengHei" panose="020B0604030504040204" pitchFamily="34" charset="-120"/>
              </a:rPr>
              <a:t>We expect of course that Frameworks will develop and reshape over time,  But, for us, this is also about timing – we have no choice RE the end of term contracts and we have a change plan that we wish to progress ASARP. </a:t>
            </a:r>
          </a:p>
          <a:p>
            <a:pPr marL="1795463" indent="0">
              <a:buNone/>
            </a:pPr>
            <a:r>
              <a:rPr lang="en-GB" sz="1600" dirty="0">
                <a:solidFill>
                  <a:schemeClr val="tx1"/>
                </a:solidFill>
                <a:latin typeface="Aptos" panose="020B0004020202020204" pitchFamily="34" charset="0"/>
                <a:ea typeface="Microsoft JhengHei" panose="020B0604030504040204" pitchFamily="34" charset="-120"/>
              </a:rPr>
              <a:t>	</a:t>
            </a:r>
          </a:p>
          <a:p>
            <a:pPr marL="0" indent="0">
              <a:buNone/>
            </a:pPr>
            <a:r>
              <a:rPr lang="en-GB" sz="1600" dirty="0">
                <a:solidFill>
                  <a:schemeClr val="tx1"/>
                </a:solidFill>
                <a:latin typeface="Aptos" panose="020B0004020202020204" pitchFamily="34" charset="0"/>
                <a:ea typeface="Microsoft JhengHei" panose="020B0604030504040204" pitchFamily="34" charset="-120"/>
              </a:rPr>
              <a:t> </a:t>
            </a:r>
          </a:p>
        </p:txBody>
      </p:sp>
    </p:spTree>
    <p:extLst>
      <p:ext uri="{BB962C8B-B14F-4D97-AF65-F5344CB8AC3E}">
        <p14:creationId xmlns:p14="http://schemas.microsoft.com/office/powerpoint/2010/main" val="387402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350D-27CB-F65F-86D2-DDE93A207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982A6-8D37-EE49-BEBB-8042025216CB}"/>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Why?  – to Integrate or not (Lotting Options)  </a:t>
            </a:r>
          </a:p>
        </p:txBody>
      </p:sp>
      <p:sp>
        <p:nvSpPr>
          <p:cNvPr id="7" name="Content Placeholder 2">
            <a:extLst>
              <a:ext uri="{FF2B5EF4-FFF2-40B4-BE49-F238E27FC236}">
                <a16:creationId xmlns:a16="http://schemas.microsoft.com/office/drawing/2014/main" id="{E8873586-8532-9871-A0EB-1CCC05FD5E21}"/>
              </a:ext>
            </a:extLst>
          </p:cNvPr>
          <p:cNvSpPr txBox="1">
            <a:spLocks/>
          </p:cNvSpPr>
          <p:nvPr/>
        </p:nvSpPr>
        <p:spPr>
          <a:xfrm>
            <a:off x="903249" y="853204"/>
            <a:ext cx="11169803" cy="4817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400" b="1" dirty="0">
                <a:solidFill>
                  <a:schemeClr val="tx1"/>
                </a:solidFill>
                <a:latin typeface="Aptos" panose="020B0004020202020204" pitchFamily="34" charset="0"/>
                <a:ea typeface="Cambria" panose="02040503050406030204" pitchFamily="18" charset="0"/>
              </a:rPr>
              <a:t>Options</a:t>
            </a:r>
            <a:endParaRPr lang="en-GB" sz="1400" dirty="0">
              <a:solidFill>
                <a:schemeClr val="tx1"/>
              </a:solidFill>
              <a:latin typeface="Aptos" panose="020B0004020202020204" pitchFamily="34" charset="0"/>
              <a:ea typeface="Cambria" panose="02040503050406030204" pitchFamily="18" charset="0"/>
            </a:endParaRP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Separates ‘best of breed’ is certainly a valid strategy</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An integrated ERP platform that covers it all is equally a strategy, but perhaps with less (established) suppliers </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A Managed Service Provider that with an agile capability, and an outputs-based offer, is also equally a valid strategy</a:t>
            </a:r>
          </a:p>
          <a:p>
            <a:pPr>
              <a:lnSpc>
                <a:spcPct val="100000"/>
              </a:lnSpc>
              <a:spcBef>
                <a:spcPts val="0"/>
              </a:spcBef>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None/>
            </a:pPr>
            <a:r>
              <a:rPr lang="en-GB" sz="1400" b="1" dirty="0">
                <a:solidFill>
                  <a:schemeClr val="tx1"/>
                </a:solidFill>
                <a:latin typeface="Aptos" panose="020B0004020202020204" pitchFamily="34" charset="0"/>
                <a:ea typeface="Cambria" panose="02040503050406030204" pitchFamily="18" charset="0"/>
              </a:rPr>
              <a:t>Sub Options  </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Ambivalent as to whether the solution(s) is/are cloud, or locally hosted – although locally hosted opens a further subset of questions </a:t>
            </a:r>
          </a:p>
          <a:p>
            <a:pPr marL="0" indent="0">
              <a:lnSpc>
                <a:spcPct val="100000"/>
              </a:lnSpc>
              <a:spcBef>
                <a:spcPts val="0"/>
              </a:spcBef>
              <a:buFont typeface="Arial" panose="020B0604020202020204" pitchFamily="34" charset="0"/>
              <a:buNone/>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Font typeface="Arial" panose="020B0604020202020204" pitchFamily="34" charset="0"/>
              <a:buNone/>
            </a:pPr>
            <a:r>
              <a:rPr lang="en-GB" sz="1400" b="1" dirty="0">
                <a:solidFill>
                  <a:schemeClr val="tx1"/>
                </a:solidFill>
                <a:latin typeface="Aptos" panose="020B0004020202020204" pitchFamily="34" charset="0"/>
                <a:ea typeface="Cambria" panose="02040503050406030204" pitchFamily="18" charset="0"/>
              </a:rPr>
              <a:t>Each option has pros and cons; </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For example: Integrations between these, and with other systems – is a hard to explain cost to a VC, </a:t>
            </a:r>
          </a:p>
          <a:p>
            <a:pPr marL="0" indent="0">
              <a:lnSpc>
                <a:spcPct val="100000"/>
              </a:lnSpc>
              <a:spcBef>
                <a:spcPts val="0"/>
              </a:spcBef>
              <a:buNone/>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None/>
            </a:pPr>
            <a:r>
              <a:rPr lang="en-GB" sz="1400" b="1" dirty="0">
                <a:solidFill>
                  <a:schemeClr val="tx1"/>
                </a:solidFill>
                <a:latin typeface="Aptos" panose="020B0004020202020204" pitchFamily="34" charset="0"/>
                <a:ea typeface="Cambria" panose="02040503050406030204" pitchFamily="18" charset="0"/>
              </a:rPr>
              <a:t>What are we open to? </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Well, this is the point of pre-engagement – to ask the various experts, and make sure we don’t inadvertently exclude any candidate  </a:t>
            </a:r>
          </a:p>
          <a:p>
            <a:pPr marL="0" indent="0">
              <a:lnSpc>
                <a:spcPct val="100000"/>
              </a:lnSpc>
              <a:spcBef>
                <a:spcPts val="0"/>
              </a:spcBef>
              <a:buNone/>
            </a:pPr>
            <a:endParaRPr lang="en-GB" sz="1400" b="1"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None/>
            </a:pPr>
            <a:r>
              <a:rPr lang="en-GB" sz="1400" b="1" dirty="0">
                <a:solidFill>
                  <a:schemeClr val="tx1"/>
                </a:solidFill>
                <a:latin typeface="Aptos" panose="020B0004020202020204" pitchFamily="34" charset="0"/>
                <a:ea typeface="Cambria" panose="02040503050406030204" pitchFamily="18" charset="0"/>
              </a:rPr>
              <a:t>How will be conclude?</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We will incorporate that thinking into the tender document – so far as it doesn't structurally exclude others  </a:t>
            </a:r>
          </a:p>
          <a:p>
            <a:pPr>
              <a:lnSpc>
                <a:spcPct val="100000"/>
              </a:lnSpc>
              <a:spcBef>
                <a:spcPts val="0"/>
              </a:spcBef>
            </a:pPr>
            <a:r>
              <a:rPr lang="en-GB" sz="1400" dirty="0">
                <a:solidFill>
                  <a:schemeClr val="tx1"/>
                </a:solidFill>
                <a:latin typeface="Aptos" panose="020B0004020202020204" pitchFamily="34" charset="0"/>
                <a:ea typeface="Cambria" panose="02040503050406030204" pitchFamily="18" charset="0"/>
              </a:rPr>
              <a:t>We will evaluate what we think is the Total Cost and Net Risk </a:t>
            </a:r>
          </a:p>
          <a:p>
            <a:pPr marL="0" indent="0">
              <a:lnSpc>
                <a:spcPct val="100000"/>
              </a:lnSpc>
              <a:spcBef>
                <a:spcPts val="0"/>
              </a:spcBef>
              <a:buFont typeface="Arial" panose="020B0604020202020204" pitchFamily="34" charset="0"/>
              <a:buNone/>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Font typeface="Arial" panose="020B0604020202020204" pitchFamily="34" charset="0"/>
              <a:buNone/>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Font typeface="Arial" panose="020B0604020202020204" pitchFamily="34" charset="0"/>
              <a:buNone/>
            </a:pPr>
            <a:endParaRPr lang="en-GB" sz="1400" dirty="0">
              <a:solidFill>
                <a:schemeClr val="tx1"/>
              </a:solidFill>
              <a:latin typeface="Aptos" panose="020B0004020202020204" pitchFamily="34" charset="0"/>
              <a:ea typeface="Cambria" panose="02040503050406030204" pitchFamily="18" charset="0"/>
            </a:endParaRPr>
          </a:p>
          <a:p>
            <a:pPr marL="0" indent="0">
              <a:lnSpc>
                <a:spcPct val="100000"/>
              </a:lnSpc>
              <a:spcBef>
                <a:spcPts val="0"/>
              </a:spcBef>
              <a:buFont typeface="Arial" panose="020B0604020202020204" pitchFamily="34" charset="0"/>
              <a:buNone/>
            </a:pPr>
            <a:endParaRPr lang="en-GB" sz="1400" dirty="0">
              <a:solidFill>
                <a:schemeClr val="tx1"/>
              </a:solidFill>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203115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9740F-25DA-C80A-A0C0-3BF7D8CA1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7F190-458A-BC39-3992-B78FF7B730A3}"/>
              </a:ext>
            </a:extLst>
          </p:cNvPr>
          <p:cNvSpPr>
            <a:spLocks noGrp="1"/>
          </p:cNvSpPr>
          <p:nvPr>
            <p:ph type="title"/>
          </p:nvPr>
        </p:nvSpPr>
        <p:spPr>
          <a:xfrm>
            <a:off x="0" y="0"/>
            <a:ext cx="12192000" cy="669073"/>
          </a:xfrm>
        </p:spPr>
        <p:txBody>
          <a:bodyPr anchor="ctr">
            <a:normAutofit/>
          </a:bodyPr>
          <a:lstStyle/>
          <a:p>
            <a:r>
              <a:rPr lang="en-GB" sz="2400" dirty="0">
                <a:latin typeface="Aptos" panose="020B0004020202020204" pitchFamily="34" charset="0"/>
              </a:rPr>
              <a:t>What? – Our tender may well include</a:t>
            </a:r>
          </a:p>
        </p:txBody>
      </p:sp>
      <p:graphicFrame>
        <p:nvGraphicFramePr>
          <p:cNvPr id="3" name="Table 2">
            <a:extLst>
              <a:ext uri="{FF2B5EF4-FFF2-40B4-BE49-F238E27FC236}">
                <a16:creationId xmlns:a16="http://schemas.microsoft.com/office/drawing/2014/main" id="{C61A9A69-22EA-A8B5-E15F-DEF77CA449F0}"/>
              </a:ext>
            </a:extLst>
          </p:cNvPr>
          <p:cNvGraphicFramePr>
            <a:graphicFrameLocks noGrp="1"/>
          </p:cNvGraphicFramePr>
          <p:nvPr>
            <p:extLst>
              <p:ext uri="{D42A27DB-BD31-4B8C-83A1-F6EECF244321}">
                <p14:modId xmlns:p14="http://schemas.microsoft.com/office/powerpoint/2010/main" val="1106346548"/>
              </p:ext>
            </p:extLst>
          </p:nvPr>
        </p:nvGraphicFramePr>
        <p:xfrm>
          <a:off x="799002" y="836341"/>
          <a:ext cx="4720851" cy="4575180"/>
        </p:xfrm>
        <a:graphic>
          <a:graphicData uri="http://schemas.openxmlformats.org/drawingml/2006/table">
            <a:tbl>
              <a:tblPr firstRow="1" bandRow="1">
                <a:tableStyleId>{5940675A-B579-460E-94D1-54222C63F5DA}</a:tableStyleId>
              </a:tblPr>
              <a:tblGrid>
                <a:gridCol w="358928">
                  <a:extLst>
                    <a:ext uri="{9D8B030D-6E8A-4147-A177-3AD203B41FA5}">
                      <a16:colId xmlns:a16="http://schemas.microsoft.com/office/drawing/2014/main" val="3186550086"/>
                    </a:ext>
                  </a:extLst>
                </a:gridCol>
                <a:gridCol w="4361923">
                  <a:extLst>
                    <a:ext uri="{9D8B030D-6E8A-4147-A177-3AD203B41FA5}">
                      <a16:colId xmlns:a16="http://schemas.microsoft.com/office/drawing/2014/main" val="1813215726"/>
                    </a:ext>
                  </a:extLst>
                </a:gridCol>
              </a:tblGrid>
              <a:tr h="228759">
                <a:tc>
                  <a:txBody>
                    <a:bodyPr/>
                    <a:lstStyle/>
                    <a:p>
                      <a:pPr algn="just" fontAlgn="ctr">
                        <a:buNone/>
                      </a:pPr>
                      <a:r>
                        <a:rPr lang="en-GB" sz="1000" b="1" u="none" strike="noStrike" dirty="0">
                          <a:effectLst/>
                        </a:rPr>
                        <a:t> A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SUPPLIER &amp; SOLUTION PROFILE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606663017"/>
                  </a:ext>
                </a:extLst>
              </a:tr>
              <a:tr h="228759">
                <a:tc>
                  <a:txBody>
                    <a:bodyPr/>
                    <a:lstStyle/>
                    <a:p>
                      <a:pPr algn="l" fontAlgn="ctr">
                        <a:buNone/>
                      </a:pPr>
                      <a:r>
                        <a:rPr lang="en-US" sz="1000" u="none" strike="noStrike" dirty="0">
                          <a:effectLst/>
                        </a:rPr>
                        <a:t> A1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Supplier Overview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652602308"/>
                  </a:ext>
                </a:extLst>
              </a:tr>
              <a:tr h="228759">
                <a:tc>
                  <a:txBody>
                    <a:bodyPr/>
                    <a:lstStyle/>
                    <a:p>
                      <a:pPr algn="l" fontAlgn="ctr">
                        <a:buNone/>
                      </a:pPr>
                      <a:r>
                        <a:rPr lang="en-US" sz="1000" u="none" strike="noStrike" dirty="0">
                          <a:effectLst/>
                        </a:rPr>
                        <a:t> A2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Solution Description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712817196"/>
                  </a:ext>
                </a:extLst>
              </a:tr>
              <a:tr h="228759">
                <a:tc>
                  <a:txBody>
                    <a:bodyPr/>
                    <a:lstStyle/>
                    <a:p>
                      <a:pPr algn="just" fontAlgn="ctr">
                        <a:buNone/>
                      </a:pPr>
                      <a:r>
                        <a:rPr lang="en-GB" sz="1000" u="none" strike="noStrike" dirty="0">
                          <a:effectLst/>
                        </a:rPr>
                        <a:t> A3 </a:t>
                      </a:r>
                      <a:endParaRPr lang="en-GB" sz="1000" b="1" i="0" u="none" strike="noStrike" dirty="0">
                        <a:solidFill>
                          <a:srgbClr val="000000"/>
                        </a:solidFill>
                        <a:effectLst/>
                        <a:latin typeface="Calibri" panose="020F0502020204030204" pitchFamily="34" charset="0"/>
                      </a:endParaRPr>
                    </a:p>
                  </a:txBody>
                  <a:tcPr marL="9044" marR="9044" marT="9044" marB="0" anchor="ctr"/>
                </a:tc>
                <a:tc>
                  <a:txBody>
                    <a:bodyPr/>
                    <a:lstStyle/>
                    <a:p>
                      <a:pPr algn="just" fontAlgn="ctr">
                        <a:buNone/>
                      </a:pPr>
                      <a:r>
                        <a:rPr lang="en-GB" sz="1000" u="none" strike="noStrike" dirty="0">
                          <a:effectLst/>
                        </a:rPr>
                        <a:t> Product Roadmap </a:t>
                      </a:r>
                      <a:endParaRPr lang="en-GB" sz="1000" b="0" i="0" u="none" strike="noStrike" dirty="0">
                        <a:solidFill>
                          <a:srgbClr val="00000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158103733"/>
                  </a:ext>
                </a:extLst>
              </a:tr>
              <a:tr h="228759">
                <a:tc>
                  <a:txBody>
                    <a:bodyPr/>
                    <a:lstStyle/>
                    <a:p>
                      <a:pPr algn="just" fontAlgn="ctr">
                        <a:buNone/>
                      </a:pPr>
                      <a:r>
                        <a:rPr lang="en-GB" sz="1000" b="1" u="none" strike="noStrike" dirty="0">
                          <a:effectLst/>
                        </a:rPr>
                        <a:t> B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B — FUNCTIONAL CAPABILITY (HIGHLEVEL)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1910057217"/>
                  </a:ext>
                </a:extLst>
              </a:tr>
              <a:tr h="228759">
                <a:tc>
                  <a:txBody>
                    <a:bodyPr/>
                    <a:lstStyle/>
                    <a:p>
                      <a:pPr algn="l" fontAlgn="ctr">
                        <a:buNone/>
                      </a:pPr>
                      <a:r>
                        <a:rPr lang="en-US" sz="1000" u="none" strike="noStrike" dirty="0">
                          <a:effectLst/>
                        </a:rPr>
                        <a:t> B1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HR Capability &amp; Outcomes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582300698"/>
                  </a:ext>
                </a:extLst>
              </a:tr>
              <a:tr h="228759">
                <a:tc>
                  <a:txBody>
                    <a:bodyPr/>
                    <a:lstStyle/>
                    <a:p>
                      <a:pPr algn="l" fontAlgn="ctr">
                        <a:buNone/>
                      </a:pPr>
                      <a:r>
                        <a:rPr lang="en-US" sz="1000" u="none" strike="noStrike" dirty="0">
                          <a:effectLst/>
                        </a:rPr>
                        <a:t> B2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Payroll Capability &amp; Compliance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173315428"/>
                  </a:ext>
                </a:extLst>
              </a:tr>
              <a:tr h="228759">
                <a:tc>
                  <a:txBody>
                    <a:bodyPr/>
                    <a:lstStyle/>
                    <a:p>
                      <a:pPr algn="l" fontAlgn="ctr">
                        <a:buNone/>
                      </a:pPr>
                      <a:r>
                        <a:rPr lang="en-US" sz="1000" u="none" strike="noStrike" dirty="0">
                          <a:effectLst/>
                        </a:rPr>
                        <a:t> B3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Finance Capability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4065804935"/>
                  </a:ext>
                </a:extLst>
              </a:tr>
              <a:tr h="228759">
                <a:tc>
                  <a:txBody>
                    <a:bodyPr/>
                    <a:lstStyle/>
                    <a:p>
                      <a:pPr algn="l" fontAlgn="ctr">
                        <a:buNone/>
                      </a:pPr>
                      <a:r>
                        <a:rPr lang="en-US" sz="1000" u="none" strike="noStrike" dirty="0">
                          <a:effectLst/>
                        </a:rPr>
                        <a:t> B4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Reporting &amp; Analytics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486352573"/>
                  </a:ext>
                </a:extLst>
              </a:tr>
              <a:tr h="228759">
                <a:tc>
                  <a:txBody>
                    <a:bodyPr/>
                    <a:lstStyle/>
                    <a:p>
                      <a:pPr algn="l" fontAlgn="ctr">
                        <a:buNone/>
                      </a:pPr>
                      <a:r>
                        <a:rPr lang="en-US" sz="1000" u="none" strike="noStrike" dirty="0">
                          <a:effectLst/>
                        </a:rPr>
                        <a:t> B5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Accessibility Compliance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679150077"/>
                  </a:ext>
                </a:extLst>
              </a:tr>
              <a:tr h="228759">
                <a:tc>
                  <a:txBody>
                    <a:bodyPr/>
                    <a:lstStyle/>
                    <a:p>
                      <a:pPr algn="l" fontAlgn="ctr">
                        <a:buNone/>
                      </a:pPr>
                      <a:r>
                        <a:rPr lang="en-US" sz="1000" u="none" strike="noStrike" dirty="0">
                          <a:effectLst/>
                        </a:rPr>
                        <a:t> B6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Security &amp; Privacy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883267824"/>
                  </a:ext>
                </a:extLst>
              </a:tr>
              <a:tr h="228759">
                <a:tc>
                  <a:txBody>
                    <a:bodyPr/>
                    <a:lstStyle/>
                    <a:p>
                      <a:pPr algn="just" fontAlgn="ctr">
                        <a:buNone/>
                      </a:pPr>
                      <a:r>
                        <a:rPr lang="en-GB" sz="1000" b="1" u="none" strike="noStrike" dirty="0">
                          <a:effectLst/>
                        </a:rPr>
                        <a:t> C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C — INTEGRATION &amp; DATA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3815182395"/>
                  </a:ext>
                </a:extLst>
              </a:tr>
              <a:tr h="228759">
                <a:tc>
                  <a:txBody>
                    <a:bodyPr/>
                    <a:lstStyle/>
                    <a:p>
                      <a:pPr algn="l" fontAlgn="ctr">
                        <a:buNone/>
                      </a:pPr>
                      <a:r>
                        <a:rPr lang="en-US" sz="1000" u="none" strike="noStrike" dirty="0">
                          <a:effectLst/>
                        </a:rPr>
                        <a:t> C1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APIs &amp; Integration Capability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99939869"/>
                  </a:ext>
                </a:extLst>
              </a:tr>
              <a:tr h="228759">
                <a:tc>
                  <a:txBody>
                    <a:bodyPr/>
                    <a:lstStyle/>
                    <a:p>
                      <a:pPr algn="l" fontAlgn="ctr">
                        <a:buNone/>
                      </a:pPr>
                      <a:r>
                        <a:rPr lang="en-US" sz="1000" u="none" strike="noStrike" dirty="0">
                          <a:effectLst/>
                        </a:rPr>
                        <a:t> C2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Data Migration Approach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4134684775"/>
                  </a:ext>
                </a:extLst>
              </a:tr>
              <a:tr h="228759">
                <a:tc>
                  <a:txBody>
                    <a:bodyPr/>
                    <a:lstStyle/>
                    <a:p>
                      <a:pPr algn="l" fontAlgn="ctr">
                        <a:buNone/>
                      </a:pPr>
                      <a:r>
                        <a:rPr lang="en-US" sz="1000" u="none" strike="noStrike" dirty="0">
                          <a:effectLst/>
                        </a:rPr>
                        <a:t> C3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Identity &amp; Access Management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945506308"/>
                  </a:ext>
                </a:extLst>
              </a:tr>
              <a:tr h="228759">
                <a:tc>
                  <a:txBody>
                    <a:bodyPr/>
                    <a:lstStyle/>
                    <a:p>
                      <a:pPr algn="just" fontAlgn="ctr">
                        <a:buNone/>
                      </a:pPr>
                      <a:r>
                        <a:rPr lang="en-GB" sz="1000" b="1" u="none" strike="noStrike" dirty="0">
                          <a:effectLst/>
                        </a:rPr>
                        <a:t> D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D — IMPLEMENTATION &amp; CHANGE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600017958"/>
                  </a:ext>
                </a:extLst>
              </a:tr>
              <a:tr h="228759">
                <a:tc>
                  <a:txBody>
                    <a:bodyPr/>
                    <a:lstStyle/>
                    <a:p>
                      <a:pPr algn="l" fontAlgn="ctr">
                        <a:buNone/>
                      </a:pPr>
                      <a:r>
                        <a:rPr lang="en-US" sz="1000" u="none" strike="noStrike" dirty="0">
                          <a:effectLst/>
                        </a:rPr>
                        <a:t> D1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Typical Implementation Timeline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138408869"/>
                  </a:ext>
                </a:extLst>
              </a:tr>
              <a:tr h="228759">
                <a:tc>
                  <a:txBody>
                    <a:bodyPr/>
                    <a:lstStyle/>
                    <a:p>
                      <a:pPr algn="l" fontAlgn="ctr">
                        <a:buNone/>
                      </a:pPr>
                      <a:r>
                        <a:rPr lang="en-US" sz="1000" u="none" strike="noStrike" dirty="0">
                          <a:effectLst/>
                        </a:rPr>
                        <a:t> D2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Delivery Model &amp; Partner Ecosystem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180396148"/>
                  </a:ext>
                </a:extLst>
              </a:tr>
              <a:tr h="228759">
                <a:tc>
                  <a:txBody>
                    <a:bodyPr/>
                    <a:lstStyle/>
                    <a:p>
                      <a:pPr algn="l" fontAlgn="ctr">
                        <a:buNone/>
                      </a:pPr>
                      <a:r>
                        <a:rPr lang="en-US" sz="1000" u="none" strike="noStrike" dirty="0">
                          <a:effectLst/>
                        </a:rPr>
                        <a:t> D3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Payroll Assurance &amp; Controls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829348989"/>
                  </a:ext>
                </a:extLst>
              </a:tr>
              <a:tr h="228759">
                <a:tc>
                  <a:txBody>
                    <a:bodyPr/>
                    <a:lstStyle/>
                    <a:p>
                      <a:pPr algn="l" fontAlgn="ctr">
                        <a:buNone/>
                      </a:pPr>
                      <a:r>
                        <a:rPr lang="en-US" sz="1000" u="none" strike="noStrike" dirty="0">
                          <a:effectLst/>
                        </a:rPr>
                        <a:t> D4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Training &amp; Adoption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207699154"/>
                  </a:ext>
                </a:extLst>
              </a:tr>
            </a:tbl>
          </a:graphicData>
        </a:graphic>
      </p:graphicFrame>
      <p:graphicFrame>
        <p:nvGraphicFramePr>
          <p:cNvPr id="4" name="Table 3">
            <a:extLst>
              <a:ext uri="{FF2B5EF4-FFF2-40B4-BE49-F238E27FC236}">
                <a16:creationId xmlns:a16="http://schemas.microsoft.com/office/drawing/2014/main" id="{18D51347-DE13-61E7-90EA-209EC5379BEF}"/>
              </a:ext>
            </a:extLst>
          </p:cNvPr>
          <p:cNvGraphicFramePr>
            <a:graphicFrameLocks noGrp="1"/>
          </p:cNvGraphicFramePr>
          <p:nvPr>
            <p:extLst>
              <p:ext uri="{D42A27DB-BD31-4B8C-83A1-F6EECF244321}">
                <p14:modId xmlns:p14="http://schemas.microsoft.com/office/powerpoint/2010/main" val="1791424536"/>
              </p:ext>
            </p:extLst>
          </p:nvPr>
        </p:nvGraphicFramePr>
        <p:xfrm>
          <a:off x="6272648" y="836341"/>
          <a:ext cx="4988137" cy="4575180"/>
        </p:xfrm>
        <a:graphic>
          <a:graphicData uri="http://schemas.openxmlformats.org/drawingml/2006/table">
            <a:tbl>
              <a:tblPr firstRow="1" bandRow="1">
                <a:tableStyleId>{5940675A-B579-460E-94D1-54222C63F5DA}</a:tableStyleId>
              </a:tblPr>
              <a:tblGrid>
                <a:gridCol w="303642">
                  <a:extLst>
                    <a:ext uri="{9D8B030D-6E8A-4147-A177-3AD203B41FA5}">
                      <a16:colId xmlns:a16="http://schemas.microsoft.com/office/drawing/2014/main" val="3883739644"/>
                    </a:ext>
                  </a:extLst>
                </a:gridCol>
                <a:gridCol w="4684495">
                  <a:extLst>
                    <a:ext uri="{9D8B030D-6E8A-4147-A177-3AD203B41FA5}">
                      <a16:colId xmlns:a16="http://schemas.microsoft.com/office/drawing/2014/main" val="1687542004"/>
                    </a:ext>
                  </a:extLst>
                </a:gridCol>
              </a:tblGrid>
              <a:tr h="228759">
                <a:tc>
                  <a:txBody>
                    <a:bodyPr/>
                    <a:lstStyle/>
                    <a:p>
                      <a:pPr algn="just" fontAlgn="ctr">
                        <a:buNone/>
                      </a:pPr>
                      <a:r>
                        <a:rPr lang="en-GB" sz="1000" b="1" u="none" strike="noStrike" dirty="0">
                          <a:effectLst/>
                        </a:rPr>
                        <a:t> E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E — SERVICE MODEL &amp; OPERATIONS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128381265"/>
                  </a:ext>
                </a:extLst>
              </a:tr>
              <a:tr h="228759">
                <a:tc>
                  <a:txBody>
                    <a:bodyPr/>
                    <a:lstStyle/>
                    <a:p>
                      <a:pPr algn="l" fontAlgn="ctr">
                        <a:buNone/>
                      </a:pPr>
                      <a:r>
                        <a:rPr lang="en-US" sz="1000" u="none" strike="noStrike" dirty="0">
                          <a:effectLst/>
                        </a:rPr>
                        <a:t> E1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Support &amp; Service Levels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193077929"/>
                  </a:ext>
                </a:extLst>
              </a:tr>
              <a:tr h="228759">
                <a:tc>
                  <a:txBody>
                    <a:bodyPr/>
                    <a:lstStyle/>
                    <a:p>
                      <a:pPr algn="l" fontAlgn="ctr">
                        <a:buNone/>
                      </a:pPr>
                      <a:r>
                        <a:rPr lang="en-US" sz="1000" u="none" strike="noStrike" dirty="0">
                          <a:effectLst/>
                        </a:rPr>
                        <a:t> E2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Configuration vs Customisation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281254227"/>
                  </a:ext>
                </a:extLst>
              </a:tr>
              <a:tr h="228759">
                <a:tc>
                  <a:txBody>
                    <a:bodyPr/>
                    <a:lstStyle/>
                    <a:p>
                      <a:pPr algn="l" fontAlgn="ctr">
                        <a:buNone/>
                      </a:pPr>
                      <a:r>
                        <a:rPr lang="en-US" sz="1000" u="none" strike="noStrike" dirty="0">
                          <a:effectLst/>
                        </a:rPr>
                        <a:t> E3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Business Continuity &amp; Disaster Recovery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705667611"/>
                  </a:ext>
                </a:extLst>
              </a:tr>
              <a:tr h="228759">
                <a:tc>
                  <a:txBody>
                    <a:bodyPr/>
                    <a:lstStyle/>
                    <a:p>
                      <a:pPr algn="just" fontAlgn="ctr">
                        <a:buNone/>
                      </a:pPr>
                      <a:r>
                        <a:rPr lang="en-GB" sz="1000" b="1" u="none" strike="noStrike" dirty="0">
                          <a:effectLst/>
                        </a:rPr>
                        <a:t> F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F — COMMERCIALS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1096048486"/>
                  </a:ext>
                </a:extLst>
              </a:tr>
              <a:tr h="228759">
                <a:tc>
                  <a:txBody>
                    <a:bodyPr/>
                    <a:lstStyle/>
                    <a:p>
                      <a:pPr algn="l" fontAlgn="ctr">
                        <a:buNone/>
                      </a:pPr>
                      <a:r>
                        <a:rPr lang="en-US" sz="1000" u="none" strike="noStrike" dirty="0">
                          <a:effectLst/>
                        </a:rPr>
                        <a:t> F1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Pricing Model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728984729"/>
                  </a:ext>
                </a:extLst>
              </a:tr>
              <a:tr h="228759">
                <a:tc>
                  <a:txBody>
                    <a:bodyPr/>
                    <a:lstStyle/>
                    <a:p>
                      <a:pPr algn="l" fontAlgn="ctr">
                        <a:buNone/>
                      </a:pPr>
                      <a:r>
                        <a:rPr lang="en-US" sz="1000" u="none" strike="noStrike" dirty="0">
                          <a:effectLst/>
                        </a:rPr>
                        <a:t> F2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Cost Drivers &amp; Levers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791119353"/>
                  </a:ext>
                </a:extLst>
              </a:tr>
              <a:tr h="228759">
                <a:tc>
                  <a:txBody>
                    <a:bodyPr/>
                    <a:lstStyle/>
                    <a:p>
                      <a:pPr algn="l" fontAlgn="ctr">
                        <a:buNone/>
                      </a:pPr>
                      <a:r>
                        <a:rPr lang="en-US" sz="1000" u="none" strike="noStrike" dirty="0">
                          <a:effectLst/>
                        </a:rPr>
                        <a:t> F3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Contract Length &amp; Indexation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769093570"/>
                  </a:ext>
                </a:extLst>
              </a:tr>
              <a:tr h="228759">
                <a:tc>
                  <a:txBody>
                    <a:bodyPr/>
                    <a:lstStyle/>
                    <a:p>
                      <a:pPr algn="l" fontAlgn="ctr">
                        <a:buNone/>
                      </a:pPr>
                      <a:r>
                        <a:rPr lang="en-US" sz="1000" u="none" strike="noStrike" dirty="0">
                          <a:effectLst/>
                        </a:rPr>
                        <a:t> F4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Optional Services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194793283"/>
                  </a:ext>
                </a:extLst>
              </a:tr>
              <a:tr h="228759">
                <a:tc>
                  <a:txBody>
                    <a:bodyPr/>
                    <a:lstStyle/>
                    <a:p>
                      <a:pPr algn="just" fontAlgn="ctr">
                        <a:buNone/>
                      </a:pPr>
                      <a:r>
                        <a:rPr lang="en-GB" sz="1000" b="1" u="none" strike="noStrike" dirty="0">
                          <a:effectLst/>
                        </a:rPr>
                        <a:t> G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G — RISKS &amp; INNOVATION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25985595"/>
                  </a:ext>
                </a:extLst>
              </a:tr>
              <a:tr h="228759">
                <a:tc>
                  <a:txBody>
                    <a:bodyPr/>
                    <a:lstStyle/>
                    <a:p>
                      <a:pPr algn="l" fontAlgn="ctr">
                        <a:buNone/>
                      </a:pPr>
                      <a:r>
                        <a:rPr lang="en-US" sz="1000" u="none" strike="noStrike" dirty="0">
                          <a:effectLst/>
                        </a:rPr>
                        <a:t> G1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Key Delivery Risks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1089777798"/>
                  </a:ext>
                </a:extLst>
              </a:tr>
              <a:tr h="228759">
                <a:tc>
                  <a:txBody>
                    <a:bodyPr/>
                    <a:lstStyle/>
                    <a:p>
                      <a:pPr algn="l" fontAlgn="ctr">
                        <a:buNone/>
                      </a:pPr>
                      <a:r>
                        <a:rPr lang="en-US" sz="1000" u="none" strike="noStrike" dirty="0">
                          <a:effectLst/>
                        </a:rPr>
                        <a:t> G2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Innovation &amp; Roadmap Highlights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199587264"/>
                  </a:ext>
                </a:extLst>
              </a:tr>
              <a:tr h="228759">
                <a:tc>
                  <a:txBody>
                    <a:bodyPr/>
                    <a:lstStyle/>
                    <a:p>
                      <a:pPr algn="l" fontAlgn="ctr">
                        <a:buNone/>
                      </a:pPr>
                      <a:r>
                        <a:rPr lang="en-US" sz="1000" u="none" strike="noStrike" dirty="0">
                          <a:effectLst/>
                        </a:rPr>
                        <a:t> G3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Environmental Social and Governance (ESG) &amp; Social Value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670250447"/>
                  </a:ext>
                </a:extLst>
              </a:tr>
              <a:tr h="228759">
                <a:tc>
                  <a:txBody>
                    <a:bodyPr/>
                    <a:lstStyle/>
                    <a:p>
                      <a:pPr algn="just" fontAlgn="ctr">
                        <a:buNone/>
                      </a:pPr>
                      <a:r>
                        <a:rPr lang="en-GB" sz="1000" b="1" u="none" strike="noStrike" dirty="0">
                          <a:effectLst/>
                        </a:rPr>
                        <a:t> H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tc>
                  <a:txBody>
                    <a:bodyPr/>
                    <a:lstStyle/>
                    <a:p>
                      <a:pPr algn="just" fontAlgn="ctr">
                        <a:buNone/>
                      </a:pPr>
                      <a:r>
                        <a:rPr lang="en-GB" sz="1000" b="1" u="none" strike="noStrike" dirty="0">
                          <a:effectLst/>
                        </a:rPr>
                        <a:t> SECTION H — PROCUREMENT APPROACH FEEDBACK </a:t>
                      </a:r>
                      <a:endParaRPr lang="en-GB" sz="1000" b="1" i="0" u="none" strike="noStrike" dirty="0">
                        <a:solidFill>
                          <a:srgbClr val="FFFFFF"/>
                        </a:solidFill>
                        <a:effectLst/>
                        <a:latin typeface="Calibri" panose="020F0502020204030204" pitchFamily="34" charset="0"/>
                      </a:endParaRPr>
                    </a:p>
                  </a:txBody>
                  <a:tcPr marL="9044" marR="9044" marT="9044" marB="0" anchor="ctr">
                    <a:solidFill>
                      <a:schemeClr val="accent1">
                        <a:lumMod val="10000"/>
                        <a:lumOff val="90000"/>
                      </a:schemeClr>
                    </a:solidFill>
                  </a:tcPr>
                </a:tc>
                <a:extLst>
                  <a:ext uri="{0D108BD9-81ED-4DB2-BD59-A6C34878D82A}">
                    <a16:rowId xmlns:a16="http://schemas.microsoft.com/office/drawing/2014/main" val="2309128710"/>
                  </a:ext>
                </a:extLst>
              </a:tr>
              <a:tr h="228759">
                <a:tc>
                  <a:txBody>
                    <a:bodyPr/>
                    <a:lstStyle/>
                    <a:p>
                      <a:pPr algn="l" fontAlgn="ctr">
                        <a:buNone/>
                      </a:pPr>
                      <a:r>
                        <a:rPr lang="en-US" sz="1000" u="none" strike="noStrike" dirty="0">
                          <a:effectLst/>
                        </a:rPr>
                        <a:t> H1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Feedback on Procedure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132488188"/>
                  </a:ext>
                </a:extLst>
              </a:tr>
              <a:tr h="228759">
                <a:tc>
                  <a:txBody>
                    <a:bodyPr/>
                    <a:lstStyle/>
                    <a:p>
                      <a:pPr algn="l" fontAlgn="ctr">
                        <a:buNone/>
                      </a:pPr>
                      <a:r>
                        <a:rPr lang="en-US" sz="1000" u="none" strike="noStrike" dirty="0">
                          <a:effectLst/>
                        </a:rPr>
                        <a:t> H2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Timeframes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806394427"/>
                  </a:ext>
                </a:extLst>
              </a:tr>
              <a:tr h="228759">
                <a:tc>
                  <a:txBody>
                    <a:bodyPr/>
                    <a:lstStyle/>
                    <a:p>
                      <a:pPr algn="l" fontAlgn="ctr">
                        <a:buNone/>
                      </a:pPr>
                      <a:r>
                        <a:rPr lang="en-US" sz="1000" u="none" strike="noStrike" dirty="0">
                          <a:effectLst/>
                        </a:rPr>
                        <a:t> H3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Lotting Options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651225842"/>
                  </a:ext>
                </a:extLst>
              </a:tr>
              <a:tr h="228759">
                <a:tc>
                  <a:txBody>
                    <a:bodyPr/>
                    <a:lstStyle/>
                    <a:p>
                      <a:pPr algn="l" fontAlgn="ctr">
                        <a:buNone/>
                      </a:pPr>
                      <a:r>
                        <a:rPr lang="en-US" sz="1000" u="none" strike="noStrike" dirty="0">
                          <a:effectLst/>
                        </a:rPr>
                        <a:t> H4 </a:t>
                      </a:r>
                      <a:endParaRPr lang="en-US" sz="1000" b="0" i="0" u="none" strike="noStrike" dirty="0">
                        <a:solidFill>
                          <a:srgbClr val="002060"/>
                        </a:solidFill>
                        <a:effectLst/>
                        <a:latin typeface="Calibri" panose="020F0502020204030204" pitchFamily="34" charset="0"/>
                      </a:endParaRPr>
                    </a:p>
                  </a:txBody>
                  <a:tcPr marL="9044" marR="9044" marT="9044" marB="0" anchor="ctr"/>
                </a:tc>
                <a:tc>
                  <a:txBody>
                    <a:bodyPr/>
                    <a:lstStyle/>
                    <a:p>
                      <a:pPr algn="l" fontAlgn="ctr">
                        <a:buNone/>
                      </a:pPr>
                      <a:r>
                        <a:rPr lang="en-US" sz="1000" u="none" strike="noStrike" dirty="0">
                          <a:effectLst/>
                        </a:rPr>
                        <a:t> Evaluation Model Feedback </a:t>
                      </a:r>
                      <a:endParaRPr lang="en-US" sz="1000" b="0" i="0" u="none" strike="noStrike" dirty="0">
                        <a:solidFill>
                          <a:srgbClr val="00206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059821555"/>
                  </a:ext>
                </a:extLst>
              </a:tr>
              <a:tr h="228759">
                <a:tc>
                  <a:txBody>
                    <a:bodyPr/>
                    <a:lstStyle/>
                    <a:p>
                      <a:pPr algn="l" fontAlgn="ctr">
                        <a:buNone/>
                      </a:pP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9044" marR="9044" marT="9044" marB="0" anchor="ctr"/>
                </a:tc>
                <a:tc>
                  <a:txBody>
                    <a:bodyPr/>
                    <a:lstStyle/>
                    <a:p>
                      <a:pPr algn="l" fontAlgn="ctr">
                        <a:buNone/>
                      </a:pPr>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9044" marR="9044" marT="9044" marB="0" anchor="ctr"/>
                </a:tc>
                <a:extLst>
                  <a:ext uri="{0D108BD9-81ED-4DB2-BD59-A6C34878D82A}">
                    <a16:rowId xmlns:a16="http://schemas.microsoft.com/office/drawing/2014/main" val="2442817454"/>
                  </a:ext>
                </a:extLst>
              </a:tr>
              <a:tr h="228759">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9044" marR="9044" marT="9044" marB="0" anchor="b"/>
                </a:tc>
                <a:tc>
                  <a:txBody>
                    <a:bodyPr/>
                    <a:lstStyle/>
                    <a:p>
                      <a:pPr algn="l" fontAlgn="b">
                        <a:buNone/>
                      </a:pPr>
                      <a:endParaRPr lang="en-GB" sz="1000" b="0" i="0" u="none" strike="noStrike" dirty="0">
                        <a:solidFill>
                          <a:srgbClr val="000000"/>
                        </a:solidFill>
                        <a:effectLst/>
                        <a:latin typeface="Aptos Narrow" panose="020B0004020202020204" pitchFamily="34" charset="0"/>
                      </a:endParaRPr>
                    </a:p>
                  </a:txBody>
                  <a:tcPr marL="9044" marR="9044" marT="9044" marB="0" anchor="b"/>
                </a:tc>
                <a:extLst>
                  <a:ext uri="{0D108BD9-81ED-4DB2-BD59-A6C34878D82A}">
                    <a16:rowId xmlns:a16="http://schemas.microsoft.com/office/drawing/2014/main" val="2444495005"/>
                  </a:ext>
                </a:extLst>
              </a:tr>
            </a:tbl>
          </a:graphicData>
        </a:graphic>
      </p:graphicFrame>
    </p:spTree>
    <p:extLst>
      <p:ext uri="{BB962C8B-B14F-4D97-AF65-F5344CB8AC3E}">
        <p14:creationId xmlns:p14="http://schemas.microsoft.com/office/powerpoint/2010/main" val="91676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2033-2B57-3411-C96B-B98D31C8F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FC659-5996-45CF-45B1-75D4E02D9D58}"/>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How? – Our Approach to Evaluating Tenders </a:t>
            </a:r>
          </a:p>
        </p:txBody>
      </p:sp>
      <p:pic>
        <p:nvPicPr>
          <p:cNvPr id="5" name="Picture 4">
            <a:extLst>
              <a:ext uri="{FF2B5EF4-FFF2-40B4-BE49-F238E27FC236}">
                <a16:creationId xmlns:a16="http://schemas.microsoft.com/office/drawing/2014/main" id="{684F739B-DC79-45CA-CA93-8314C92CC528}"/>
              </a:ext>
            </a:extLst>
          </p:cNvPr>
          <p:cNvPicPr>
            <a:picLocks noChangeAspect="1"/>
          </p:cNvPicPr>
          <p:nvPr/>
        </p:nvPicPr>
        <p:blipFill>
          <a:blip r:embed="rId2"/>
          <a:stretch>
            <a:fillRect/>
          </a:stretch>
        </p:blipFill>
        <p:spPr>
          <a:xfrm>
            <a:off x="195392" y="1416816"/>
            <a:ext cx="5026132" cy="2978746"/>
          </a:xfrm>
          <a:prstGeom prst="rect">
            <a:avLst/>
          </a:prstGeom>
        </p:spPr>
      </p:pic>
      <p:graphicFrame>
        <p:nvGraphicFramePr>
          <p:cNvPr id="9" name="Table 8">
            <a:extLst>
              <a:ext uri="{FF2B5EF4-FFF2-40B4-BE49-F238E27FC236}">
                <a16:creationId xmlns:a16="http://schemas.microsoft.com/office/drawing/2014/main" id="{8E1C64ED-3122-8972-EDEA-7E8BD3C4EFF5}"/>
              </a:ext>
            </a:extLst>
          </p:cNvPr>
          <p:cNvGraphicFramePr>
            <a:graphicFrameLocks noGrp="1"/>
          </p:cNvGraphicFramePr>
          <p:nvPr>
            <p:extLst>
              <p:ext uri="{D42A27DB-BD31-4B8C-83A1-F6EECF244321}">
                <p14:modId xmlns:p14="http://schemas.microsoft.com/office/powerpoint/2010/main" val="2907713926"/>
              </p:ext>
            </p:extLst>
          </p:nvPr>
        </p:nvGraphicFramePr>
        <p:xfrm>
          <a:off x="6173535" y="734971"/>
          <a:ext cx="4803698" cy="1778994"/>
        </p:xfrm>
        <a:graphic>
          <a:graphicData uri="http://schemas.openxmlformats.org/drawingml/2006/table">
            <a:tbl>
              <a:tblPr firstRow="1" bandRow="1">
                <a:tableStyleId>{073A0DAA-6AF3-43AB-8588-CEC1D06C72B9}</a:tableStyleId>
              </a:tblPr>
              <a:tblGrid>
                <a:gridCol w="3900449">
                  <a:extLst>
                    <a:ext uri="{9D8B030D-6E8A-4147-A177-3AD203B41FA5}">
                      <a16:colId xmlns:a16="http://schemas.microsoft.com/office/drawing/2014/main" val="1866663086"/>
                    </a:ext>
                  </a:extLst>
                </a:gridCol>
                <a:gridCol w="903249">
                  <a:extLst>
                    <a:ext uri="{9D8B030D-6E8A-4147-A177-3AD203B41FA5}">
                      <a16:colId xmlns:a16="http://schemas.microsoft.com/office/drawing/2014/main" val="1301684902"/>
                    </a:ext>
                  </a:extLst>
                </a:gridCol>
              </a:tblGrid>
              <a:tr h="296499">
                <a:tc>
                  <a:txBody>
                    <a:bodyPr/>
                    <a:lstStyle/>
                    <a:p>
                      <a:r>
                        <a:rPr lang="en-GB" sz="1100" b="0" dirty="0">
                          <a:solidFill>
                            <a:schemeClr val="tx1"/>
                          </a:solidFill>
                        </a:rPr>
                        <a:t>Clear Relevant – Adds Vale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854869"/>
                  </a:ext>
                </a:extLst>
              </a:tr>
              <a:tr h="296499">
                <a:tc>
                  <a:txBody>
                    <a:bodyPr/>
                    <a:lstStyle/>
                    <a:p>
                      <a:r>
                        <a:rPr lang="en-GB" sz="1100" dirty="0"/>
                        <a:t>Clear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867314"/>
                  </a:ext>
                </a:extLst>
              </a:tr>
              <a:tr h="296499">
                <a:tc>
                  <a:txBody>
                    <a:bodyPr/>
                    <a:lstStyle/>
                    <a:p>
                      <a:r>
                        <a:rPr lang="en-GB" sz="1100" dirty="0"/>
                        <a:t>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855422"/>
                  </a:ext>
                </a:extLst>
              </a:tr>
              <a:tr h="296499">
                <a:tc>
                  <a:txBody>
                    <a:bodyPr/>
                    <a:lstStyle/>
                    <a:p>
                      <a:r>
                        <a:rPr lang="en-GB" sz="1100" dirty="0"/>
                        <a:t>Limited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238061"/>
                  </a:ext>
                </a:extLst>
              </a:tr>
              <a:tr h="296499">
                <a:tc>
                  <a:txBody>
                    <a:bodyPr/>
                    <a:lstStyle/>
                    <a:p>
                      <a:r>
                        <a:rPr lang="en-GB" sz="1100" dirty="0"/>
                        <a:t>Not Clearly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811292"/>
                  </a:ext>
                </a:extLst>
              </a:tr>
              <a:tr h="296499">
                <a:tc>
                  <a:txBody>
                    <a:bodyPr/>
                    <a:lstStyle/>
                    <a:p>
                      <a:r>
                        <a:rPr lang="en-GB" sz="1100" dirty="0"/>
                        <a:t>Doesn’t mention / meet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9820500"/>
                  </a:ext>
                </a:extLst>
              </a:tr>
            </a:tbl>
          </a:graphicData>
        </a:graphic>
      </p:graphicFrame>
      <p:sp>
        <p:nvSpPr>
          <p:cNvPr id="10" name="TextBox 9">
            <a:extLst>
              <a:ext uri="{FF2B5EF4-FFF2-40B4-BE49-F238E27FC236}">
                <a16:creationId xmlns:a16="http://schemas.microsoft.com/office/drawing/2014/main" id="{B4D427BE-8770-363C-39C8-BAE834887769}"/>
              </a:ext>
            </a:extLst>
          </p:cNvPr>
          <p:cNvSpPr txBox="1"/>
          <p:nvPr/>
        </p:nvSpPr>
        <p:spPr>
          <a:xfrm>
            <a:off x="6173535" y="2598412"/>
            <a:ext cx="5054589" cy="307777"/>
          </a:xfrm>
          <a:prstGeom prst="rect">
            <a:avLst/>
          </a:prstGeom>
          <a:noFill/>
        </p:spPr>
        <p:txBody>
          <a:bodyPr wrap="none" rtlCol="0">
            <a:spAutoFit/>
          </a:bodyPr>
          <a:lstStyle/>
          <a:p>
            <a:r>
              <a:rPr lang="en-GB" sz="1400" dirty="0"/>
              <a:t>Multiple assessors – averaged, but if SD &gt; 1 then we mediate</a:t>
            </a:r>
          </a:p>
        </p:txBody>
      </p:sp>
      <p:pic>
        <p:nvPicPr>
          <p:cNvPr id="3" name="Picture 2">
            <a:extLst>
              <a:ext uri="{FF2B5EF4-FFF2-40B4-BE49-F238E27FC236}">
                <a16:creationId xmlns:a16="http://schemas.microsoft.com/office/drawing/2014/main" id="{FEC30865-EADD-9CDD-4B15-3235DB30179A}"/>
              </a:ext>
            </a:extLst>
          </p:cNvPr>
          <p:cNvPicPr>
            <a:picLocks noChangeAspect="1"/>
          </p:cNvPicPr>
          <p:nvPr/>
        </p:nvPicPr>
        <p:blipFill>
          <a:blip r:embed="rId3"/>
          <a:stretch>
            <a:fillRect/>
          </a:stretch>
        </p:blipFill>
        <p:spPr>
          <a:xfrm>
            <a:off x="6095999" y="2990636"/>
            <a:ext cx="5900609" cy="2835058"/>
          </a:xfrm>
          <a:prstGeom prst="rect">
            <a:avLst/>
          </a:prstGeom>
        </p:spPr>
      </p:pic>
    </p:spTree>
    <p:extLst>
      <p:ext uri="{BB962C8B-B14F-4D97-AF65-F5344CB8AC3E}">
        <p14:creationId xmlns:p14="http://schemas.microsoft.com/office/powerpoint/2010/main" val="323567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DC02C-FCA5-2F0E-42CB-184A437E8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378F8-7A52-07A8-1237-DC9A292AE0AA}"/>
              </a:ext>
            </a:extLst>
          </p:cNvPr>
          <p:cNvSpPr>
            <a:spLocks noGrp="1"/>
          </p:cNvSpPr>
          <p:nvPr>
            <p:ph type="title"/>
          </p:nvPr>
        </p:nvSpPr>
        <p:spPr>
          <a:xfrm>
            <a:off x="0" y="0"/>
            <a:ext cx="12191999" cy="566077"/>
          </a:xfrm>
        </p:spPr>
        <p:txBody>
          <a:bodyPr>
            <a:normAutofit/>
          </a:bodyPr>
          <a:lstStyle/>
          <a:p>
            <a:r>
              <a:rPr lang="en-GB" sz="2800" dirty="0">
                <a:latin typeface="Aptos" panose="020B0004020202020204" pitchFamily="34" charset="0"/>
              </a:rPr>
              <a:t>What  – Risks and Issues </a:t>
            </a:r>
          </a:p>
        </p:txBody>
      </p:sp>
      <p:sp>
        <p:nvSpPr>
          <p:cNvPr id="3" name="Content Placeholder 2">
            <a:extLst>
              <a:ext uri="{FF2B5EF4-FFF2-40B4-BE49-F238E27FC236}">
                <a16:creationId xmlns:a16="http://schemas.microsoft.com/office/drawing/2014/main" id="{A31A8170-1866-FD58-514C-B96316002E25}"/>
              </a:ext>
            </a:extLst>
          </p:cNvPr>
          <p:cNvSpPr txBox="1">
            <a:spLocks/>
          </p:cNvSpPr>
          <p:nvPr/>
        </p:nvSpPr>
        <p:spPr>
          <a:xfrm>
            <a:off x="3021981" y="688740"/>
            <a:ext cx="5386040" cy="4157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475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475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475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47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1"/>
                </a:solidFill>
                <a:latin typeface="Aptos" panose="020B0004020202020204" pitchFamily="34" charset="0"/>
                <a:ea typeface="Microsoft JhengHei" panose="020B0604030504040204" pitchFamily="34" charset="-120"/>
              </a:rPr>
              <a:t>We don’t have enough time</a:t>
            </a:r>
          </a:p>
          <a:p>
            <a:pPr marL="0" indent="0">
              <a:buNone/>
            </a:pPr>
            <a:r>
              <a:rPr lang="en-GB" sz="1600" dirty="0">
                <a:solidFill>
                  <a:schemeClr val="tx1"/>
                </a:solidFill>
                <a:latin typeface="Aptos" panose="020B0004020202020204" pitchFamily="34" charset="0"/>
                <a:ea typeface="Microsoft JhengHei" panose="020B0604030504040204" pitchFamily="34" charset="-120"/>
              </a:rPr>
              <a:t>Local staff are too busy working, to support change </a:t>
            </a:r>
          </a:p>
          <a:p>
            <a:pPr marL="0" indent="0">
              <a:buNone/>
            </a:pPr>
            <a:r>
              <a:rPr lang="en-GB" sz="1600" dirty="0">
                <a:solidFill>
                  <a:schemeClr val="tx1"/>
                </a:solidFill>
                <a:latin typeface="Aptos" panose="020B0004020202020204" pitchFamily="34" charset="0"/>
                <a:ea typeface="Microsoft JhengHei" panose="020B0604030504040204" pitchFamily="34" charset="-120"/>
              </a:rPr>
              <a:t>Costs of change - timing / forecasts  </a:t>
            </a:r>
          </a:p>
          <a:p>
            <a:pPr marL="0" indent="0">
              <a:buNone/>
            </a:pPr>
            <a:r>
              <a:rPr lang="en-GB" sz="1600" dirty="0">
                <a:solidFill>
                  <a:schemeClr val="tx1"/>
                </a:solidFill>
                <a:latin typeface="Aptos" panose="020B0004020202020204" pitchFamily="34" charset="0"/>
                <a:ea typeface="Microsoft JhengHei" panose="020B0604030504040204" pitchFamily="34" charset="-120"/>
              </a:rPr>
              <a:t>We make this over complicated </a:t>
            </a:r>
          </a:p>
          <a:p>
            <a:pPr marL="0" indent="0">
              <a:buNone/>
            </a:pPr>
            <a:r>
              <a:rPr lang="en-GB" sz="1600" dirty="0">
                <a:solidFill>
                  <a:schemeClr val="tx1"/>
                </a:solidFill>
                <a:latin typeface="Aptos" panose="020B0004020202020204" pitchFamily="34" charset="0"/>
                <a:ea typeface="Microsoft JhengHei" panose="020B0604030504040204" pitchFamily="34" charset="-120"/>
              </a:rPr>
              <a:t>We make this too flexible</a:t>
            </a:r>
          </a:p>
          <a:p>
            <a:pPr marL="0" indent="0">
              <a:buNone/>
            </a:pPr>
            <a:r>
              <a:rPr lang="en-GB" sz="1600" dirty="0">
                <a:solidFill>
                  <a:schemeClr val="tx1"/>
                </a:solidFill>
                <a:latin typeface="Aptos" panose="020B0004020202020204" pitchFamily="34" charset="0"/>
                <a:ea typeface="Microsoft JhengHei" panose="020B0604030504040204" pitchFamily="34" charset="-120"/>
              </a:rPr>
              <a:t>Our existing environment is too bespoke</a:t>
            </a:r>
          </a:p>
          <a:p>
            <a:pPr marL="0" indent="0">
              <a:buNone/>
            </a:pPr>
            <a:r>
              <a:rPr lang="en-GB" sz="1600" dirty="0">
                <a:solidFill>
                  <a:schemeClr val="tx1"/>
                </a:solidFill>
                <a:latin typeface="Aptos" panose="020B0004020202020204" pitchFamily="34" charset="0"/>
                <a:ea typeface="Microsoft JhengHei" panose="020B0604030504040204" pitchFamily="34" charset="-120"/>
              </a:rPr>
              <a:t>We over / under spec</a:t>
            </a:r>
          </a:p>
          <a:p>
            <a:pPr marL="0" indent="0">
              <a:buNone/>
            </a:pPr>
            <a:r>
              <a:rPr lang="en-GB" sz="1600" dirty="0">
                <a:solidFill>
                  <a:schemeClr val="tx1"/>
                </a:solidFill>
                <a:latin typeface="Aptos" panose="020B0004020202020204" pitchFamily="34" charset="0"/>
                <a:ea typeface="Microsoft JhengHei" panose="020B0604030504040204" pitchFamily="34" charset="-120"/>
              </a:rPr>
              <a:t>Suppliers are not interested </a:t>
            </a:r>
          </a:p>
          <a:p>
            <a:pPr marL="0" indent="0">
              <a:buNone/>
            </a:pPr>
            <a:r>
              <a:rPr lang="en-GB" sz="1600" dirty="0">
                <a:solidFill>
                  <a:schemeClr val="tx1"/>
                </a:solidFill>
                <a:latin typeface="Aptos" panose="020B0004020202020204" pitchFamily="34" charset="0"/>
                <a:ea typeface="Microsoft JhengHei" panose="020B0604030504040204" pitchFamily="34" charset="-120"/>
              </a:rPr>
              <a:t>We have dual running costs </a:t>
            </a:r>
          </a:p>
          <a:p>
            <a:pPr marL="0" indent="0">
              <a:buNone/>
            </a:pPr>
            <a:r>
              <a:rPr lang="en-GB" sz="1600" dirty="0">
                <a:solidFill>
                  <a:schemeClr val="tx1"/>
                </a:solidFill>
                <a:latin typeface="Aptos" panose="020B0004020202020204" pitchFamily="34" charset="0"/>
                <a:ea typeface="Microsoft JhengHei" panose="020B0604030504040204" pitchFamily="34" charset="-120"/>
              </a:rPr>
              <a:t>Volatility in HEIs, become reflected in HEI supplier costs </a:t>
            </a:r>
          </a:p>
          <a:p>
            <a:pPr marL="0" indent="0">
              <a:buNone/>
            </a:pPr>
            <a:r>
              <a:rPr lang="en-GB" sz="1600" dirty="0">
                <a:solidFill>
                  <a:schemeClr val="tx1"/>
                </a:solidFill>
                <a:latin typeface="Aptos" panose="020B0004020202020204" pitchFamily="34" charset="0"/>
                <a:ea typeface="Microsoft JhengHei" panose="020B0604030504040204" pitchFamily="34" charset="-120"/>
              </a:rPr>
              <a:t>Another ‘Broadcom’ </a:t>
            </a:r>
          </a:p>
          <a:p>
            <a:pPr marL="0" indent="0">
              <a:buNone/>
            </a:pPr>
            <a:r>
              <a:rPr lang="en-GB" sz="1600" dirty="0" err="1">
                <a:solidFill>
                  <a:schemeClr val="tx1"/>
                </a:solidFill>
                <a:latin typeface="Aptos" panose="020B0004020202020204" pitchFamily="34" charset="0"/>
                <a:ea typeface="Microsoft JhengHei" panose="020B0604030504040204" pitchFamily="34" charset="-120"/>
              </a:rPr>
              <a:t>OfS</a:t>
            </a:r>
            <a:r>
              <a:rPr lang="en-GB" sz="1600" dirty="0">
                <a:solidFill>
                  <a:schemeClr val="tx1"/>
                </a:solidFill>
                <a:latin typeface="Aptos" panose="020B0004020202020204" pitchFamily="34" charset="0"/>
                <a:ea typeface="Microsoft JhengHei" panose="020B0604030504040204" pitchFamily="34" charset="-120"/>
              </a:rPr>
              <a:t> becomes directive on sourcing and contracting</a:t>
            </a:r>
          </a:p>
          <a:p>
            <a:pPr marL="0" indent="0">
              <a:buNone/>
            </a:pPr>
            <a:endParaRPr lang="en-GB" sz="1600" dirty="0">
              <a:solidFill>
                <a:schemeClr val="tx1"/>
              </a:solidFill>
              <a:latin typeface="Aptos" panose="020B0004020202020204" pitchFamily="34" charset="0"/>
              <a:ea typeface="Microsoft JhengHei" panose="020B0604030504040204" pitchFamily="34" charset="-120"/>
            </a:endParaRPr>
          </a:p>
          <a:p>
            <a:pPr marL="0" indent="0">
              <a:buNone/>
            </a:pPr>
            <a:r>
              <a:rPr lang="en-GB" sz="1600" b="1" dirty="0">
                <a:solidFill>
                  <a:schemeClr val="tx1"/>
                </a:solidFill>
                <a:latin typeface="Aptos" panose="020B0004020202020204" pitchFamily="34" charset="0"/>
                <a:ea typeface="Microsoft JhengHei" panose="020B0604030504040204" pitchFamily="34" charset="-120"/>
              </a:rPr>
              <a:t>We want to be your special customer </a:t>
            </a:r>
          </a:p>
          <a:p>
            <a:pPr marL="0" indent="0">
              <a:buNone/>
            </a:pPr>
            <a:r>
              <a:rPr lang="en-GB" sz="1600" dirty="0">
                <a:solidFill>
                  <a:schemeClr val="tx1"/>
                </a:solidFill>
                <a:latin typeface="Aptos" panose="020B0004020202020204" pitchFamily="34" charset="0"/>
                <a:ea typeface="Microsoft JhengHei" panose="020B0604030504040204" pitchFamily="34" charset="-120"/>
              </a:rPr>
              <a:t>  </a:t>
            </a:r>
          </a:p>
          <a:p>
            <a:pPr marL="0" indent="0">
              <a:buNone/>
            </a:pPr>
            <a:r>
              <a:rPr lang="en-GB" sz="1600" dirty="0">
                <a:solidFill>
                  <a:schemeClr val="tx1"/>
                </a:solidFill>
                <a:latin typeface="Aptos" panose="020B0004020202020204" pitchFamily="34" charset="0"/>
                <a:ea typeface="Microsoft JhengHei" panose="020B0604030504040204" pitchFamily="34" charset="-120"/>
              </a:rPr>
              <a:t> </a:t>
            </a:r>
          </a:p>
        </p:txBody>
      </p:sp>
    </p:spTree>
    <p:extLst>
      <p:ext uri="{BB962C8B-B14F-4D97-AF65-F5344CB8AC3E}">
        <p14:creationId xmlns:p14="http://schemas.microsoft.com/office/powerpoint/2010/main" val="4207660791"/>
      </p:ext>
    </p:extLst>
  </p:cSld>
  <p:clrMapOvr>
    <a:masterClrMapping/>
  </p:clrMapOvr>
</p:sld>
</file>

<file path=ppt/theme/theme1.xml><?xml version="1.0" encoding="utf-8"?>
<a:theme xmlns:a="http://schemas.openxmlformats.org/drawingml/2006/main" name="Office Theme">
  <a:themeElements>
    <a:clrScheme name="University of Chichester">
      <a:dk1>
        <a:srgbClr val="000000"/>
      </a:dk1>
      <a:lt1>
        <a:sysClr val="window" lastClr="FFFFFF"/>
      </a:lt1>
      <a:dk2>
        <a:srgbClr val="000000"/>
      </a:dk2>
      <a:lt2>
        <a:srgbClr val="FFFFFF"/>
      </a:lt2>
      <a:accent1>
        <a:srgbClr val="00314F"/>
      </a:accent1>
      <a:accent2>
        <a:srgbClr val="859DAA"/>
      </a:accent2>
      <a:accent3>
        <a:srgbClr val="BAB177"/>
      </a:accent3>
      <a:accent4>
        <a:srgbClr val="EF4223"/>
      </a:accent4>
      <a:accent5>
        <a:srgbClr val="177E8D"/>
      </a:accent5>
      <a:accent6>
        <a:srgbClr val="8575AD"/>
      </a:accent6>
      <a:hlink>
        <a:srgbClr val="47C0B7"/>
      </a:hlink>
      <a:folHlink>
        <a:srgbClr val="BAB1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333A7B3F936A4D8E97AE5C00E75EFC" ma:contentTypeVersion="3" ma:contentTypeDescription="Create a new document." ma:contentTypeScope="" ma:versionID="16e7a8f15c23d045b1189afc9bb168ab">
  <xsd:schema xmlns:xsd="http://www.w3.org/2001/XMLSchema" xmlns:xs="http://www.w3.org/2001/XMLSchema" xmlns:p="http://schemas.microsoft.com/office/2006/metadata/properties" xmlns:ns2="74f9779e-8a17-4fe1-993d-2755bc9a3104" targetNamespace="http://schemas.microsoft.com/office/2006/metadata/properties" ma:root="true" ma:fieldsID="a76356b8ac64e0161e8ca70b7bdf6816" ns2:_="">
    <xsd:import namespace="74f9779e-8a17-4fe1-993d-2755bc9a310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9779e-8a17-4fe1-993d-2755bc9a3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A95A7-8156-4248-8000-850B3F6BA3CE}">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e120cfc8-b7df-4bce-b978-c48299ac3b31"/>
    <ds:schemaRef ds:uri="http://www.w3.org/XML/1998/namespace"/>
  </ds:schemaRefs>
</ds:datastoreItem>
</file>

<file path=customXml/itemProps2.xml><?xml version="1.0" encoding="utf-8"?>
<ds:datastoreItem xmlns:ds="http://schemas.openxmlformats.org/officeDocument/2006/customXml" ds:itemID="{77082C42-6AE1-4582-BA07-A49143247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9779e-8a17-4fe1-993d-2755bc9a31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992D20-DB7F-40BB-A883-89B94EBC6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5129</TotalTime>
  <Words>1575</Words>
  <Application>Microsoft Office PowerPoint</Application>
  <PresentationFormat>Widescreen</PresentationFormat>
  <Paragraphs>219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Aptos Narrow</vt:lpstr>
      <vt:lpstr>Arial</vt:lpstr>
      <vt:lpstr>Calibri</vt:lpstr>
      <vt:lpstr>Calisto MT</vt:lpstr>
      <vt:lpstr>Gill Sans MT</vt:lpstr>
      <vt:lpstr>Gill Sans MT Std Book</vt:lpstr>
      <vt:lpstr>Optima</vt:lpstr>
      <vt:lpstr>Wingdings</vt:lpstr>
      <vt:lpstr>Office Theme</vt:lpstr>
      <vt:lpstr>HR / Finance / Payroll  Pre-Engagement   Suppliers Open Event   11/02/26 15:00-16:15 </vt:lpstr>
      <vt:lpstr>Our plan for Today</vt:lpstr>
      <vt:lpstr>About Us</vt:lpstr>
      <vt:lpstr>Pre engagement </vt:lpstr>
      <vt:lpstr>Why?  – to Framework or not </vt:lpstr>
      <vt:lpstr>Why?  – to Integrate or not (Lotting Options)  </vt:lpstr>
      <vt:lpstr>What? – Our tender may well include</vt:lpstr>
      <vt:lpstr>How? – Our Approach to Evaluating Tenders </vt:lpstr>
      <vt:lpstr>What  – Risks and Issues </vt:lpstr>
      <vt:lpstr>What  – What have we missed?  </vt:lpstr>
      <vt:lpstr>HR / Finance / Payroll  Pre-Engagement   Suppliers Open Event   11/02/26 15:00-16:15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Choose Chichester</dc:title>
  <dc:creator>Sandra Whitehurst</dc:creator>
  <cp:lastModifiedBy>Haydn Tarr</cp:lastModifiedBy>
  <cp:revision>180</cp:revision>
  <dcterms:created xsi:type="dcterms:W3CDTF">2019-08-06T08:32:48Z</dcterms:created>
  <dcterms:modified xsi:type="dcterms:W3CDTF">2026-02-11T08:54:40Z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0x010100D2333A7B3F936A4D8E97AE5C00E75EFC</vt:lpwstr>
  </property>
</Properties>
</file>